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5" r:id="rId4"/>
    <p:sldId id="259" r:id="rId5"/>
    <p:sldId id="258" r:id="rId6"/>
    <p:sldId id="261" r:id="rId7"/>
    <p:sldId id="272" r:id="rId8"/>
    <p:sldId id="276" r:id="rId9"/>
    <p:sldId id="271" r:id="rId10"/>
    <p:sldId id="278" r:id="rId11"/>
    <p:sldId id="279" r:id="rId12"/>
    <p:sldId id="277" r:id="rId13"/>
    <p:sldId id="264" r:id="rId14"/>
    <p:sldId id="266" r:id="rId15"/>
    <p:sldId id="274" r:id="rId16"/>
    <p:sldId id="267" r:id="rId17"/>
    <p:sldId id="280" r:id="rId18"/>
    <p:sldId id="281" r:id="rId19"/>
    <p:sldId id="282" r:id="rId20"/>
    <p:sldId id="283" r:id="rId21"/>
    <p:sldId id="284" r:id="rId22"/>
    <p:sldId id="26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B99B05-1787-4811-880A-D4A3868A5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C4169-5A77-4066-8498-B3AAC088C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3242D-0C36-4389-A6C6-1B6586A52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5CDFA0B-C93D-443F-93C6-0D889A0AF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EECFCE1-65EA-47F1-A678-D21603CC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CB71F-A377-46CA-AEC1-0E371B6AC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DDB1C-E4FF-48EE-BE95-AC98EA67F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F50CA-5564-4D21-B2C3-196ACE3D2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1A9B7-E3CF-4E92-9C89-FDF89E7E7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5B8D-A720-4F97-8CB7-45E1B2A69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BE4D-14CC-43A2-9F79-7FB0C8610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AADCC-CD13-407E-B345-F048E7126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73906-3E19-44C5-AF9B-69AF2A8EE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9EBA450-9E6E-4073-8C3F-945D745FD4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ld.jccc.net/~pdecell/photosyn/phointr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erdana" pitchFamily="34" charset="0"/>
              </a:rPr>
              <a:t>Photosynthesis </a:t>
            </a:r>
            <a:r>
              <a:rPr lang="en-US" dirty="0">
                <a:latin typeface="Verdana" pitchFamily="34" charset="0"/>
              </a:rPr>
              <a:t>and Respiration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z="4000" b="1"/>
              <a:t>What is the equation for the chemical reaction of photosynthesis?</a:t>
            </a:r>
          </a:p>
        </p:txBody>
      </p:sp>
      <p:pic>
        <p:nvPicPr>
          <p:cNvPr id="14340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3400" y="2728913"/>
            <a:ext cx="8305800" cy="36718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z="4000" b="1"/>
              <a:t>What is the equation for the chemical reaction of photosynthesis?</a:t>
            </a:r>
          </a:p>
        </p:txBody>
      </p:sp>
      <p:pic>
        <p:nvPicPr>
          <p:cNvPr id="17415" name="Picture 7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5800" y="2895600"/>
            <a:ext cx="8458200" cy="1500188"/>
          </a:xfrm>
          <a:noFill/>
          <a:ln/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33400" y="4648200"/>
            <a:ext cx="8305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Six molecules of carbon dioxide react with six molecules of water to form 1 molecule of glucose and six molecules of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Materials </a:t>
            </a:r>
            <a:r>
              <a:rPr lang="en-US" dirty="0" smtClean="0"/>
              <a:t>Produced:</a:t>
            </a:r>
            <a:endParaRPr lang="en-US" dirty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lvl="1" indent="-660400">
              <a:lnSpc>
                <a:spcPct val="90000"/>
              </a:lnSpc>
              <a:buClr>
                <a:schemeClr val="hlink"/>
              </a:buClr>
            </a:pPr>
            <a:r>
              <a:rPr lang="en-US" dirty="0" smtClean="0">
                <a:latin typeface="Arial Black" pitchFamily="34" charset="0"/>
              </a:rPr>
              <a:t>During photosynthesis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water </a:t>
            </a:r>
            <a:r>
              <a:rPr lang="en-US" dirty="0" smtClean="0">
                <a:latin typeface="Arial Black" pitchFamily="34" charset="0"/>
              </a:rPr>
              <a:t>and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carbon dioxide</a:t>
            </a:r>
            <a:r>
              <a:rPr lang="en-US" dirty="0" smtClean="0">
                <a:latin typeface="Arial Black" pitchFamily="34" charset="0"/>
              </a:rPr>
              <a:t> from the environment are combined to make an organic compound, called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glucose. </a:t>
            </a:r>
            <a:r>
              <a:rPr lang="en-US" dirty="0" smtClean="0">
                <a:latin typeface="Arial Black" pitchFamily="34" charset="0"/>
              </a:rPr>
              <a:t>Glucose </a:t>
            </a:r>
            <a:r>
              <a:rPr lang="en-US" dirty="0">
                <a:latin typeface="Arial Black" pitchFamily="34" charset="0"/>
              </a:rPr>
              <a:t>is a simple carbohydrate or </a:t>
            </a:r>
            <a:r>
              <a:rPr lang="en-US" dirty="0" smtClean="0">
                <a:latin typeface="Arial Black" pitchFamily="34" charset="0"/>
              </a:rPr>
              <a:t>a simple sugar.</a:t>
            </a:r>
          </a:p>
          <a:p>
            <a:pPr marL="660400" lvl="1" indent="-660400">
              <a:lnSpc>
                <a:spcPct val="90000"/>
              </a:lnSpc>
              <a:buClr>
                <a:schemeClr val="hlink"/>
              </a:buClr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Oxygen</a:t>
            </a:r>
            <a:r>
              <a:rPr lang="en-US" dirty="0" smtClean="0">
                <a:latin typeface="Arial Black" pitchFamily="34" charset="0"/>
              </a:rPr>
              <a:t> gas is also formed during photosynthesis. The oxygen that is produced is released into the environment.</a:t>
            </a:r>
          </a:p>
          <a:p>
            <a:pPr marL="660400" lvl="1" indent="-660400">
              <a:lnSpc>
                <a:spcPct val="90000"/>
              </a:lnSpc>
              <a:buClr>
                <a:schemeClr val="hlink"/>
              </a:buClr>
              <a:buNone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WHEN does Photosynthesis </a:t>
            </a:r>
            <a:r>
              <a:rPr lang="en-US" dirty="0" smtClean="0"/>
              <a:t>occur?</a:t>
            </a:r>
            <a:endParaRPr lang="en-US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latin typeface="Arial Black" pitchFamily="34" charset="0"/>
              </a:rPr>
              <a:t>Photosynthesis occurs in </a:t>
            </a:r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plant cells</a:t>
            </a:r>
            <a:r>
              <a:rPr lang="en-US" sz="3600" dirty="0">
                <a:latin typeface="Arial Black" pitchFamily="34" charset="0"/>
              </a:rPr>
              <a:t> when</a:t>
            </a:r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 light</a:t>
            </a:r>
            <a:r>
              <a:rPr lang="en-US" sz="3600" dirty="0">
                <a:latin typeface="Arial Black" pitchFamily="34" charset="0"/>
              </a:rPr>
              <a:t> is </a:t>
            </a:r>
            <a:r>
              <a:rPr lang="en-US" sz="3600" dirty="0" smtClean="0">
                <a:latin typeface="Arial Black" pitchFamily="34" charset="0"/>
              </a:rPr>
              <a:t>available. Generally </a:t>
            </a:r>
            <a:r>
              <a:rPr lang="en-US" sz="3600" dirty="0">
                <a:latin typeface="Arial Black" pitchFamily="34" charset="0"/>
              </a:rPr>
              <a:t>this is during the day </a:t>
            </a:r>
            <a:r>
              <a:rPr lang="en-US" sz="3600" dirty="0" smtClean="0">
                <a:latin typeface="Arial Black" pitchFamily="34" charset="0"/>
              </a:rPr>
              <a:t>time.</a:t>
            </a:r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does Photosynthesis </a:t>
            </a:r>
            <a:r>
              <a:rPr lang="en-US" dirty="0" smtClean="0"/>
              <a:t>occur?</a:t>
            </a:r>
            <a:endParaRPr lang="en-US" dirty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 Black" pitchFamily="34" charset="0"/>
              </a:rPr>
              <a:t>Photosynthesis </a:t>
            </a:r>
            <a:r>
              <a:rPr lang="en-US" sz="2800" dirty="0">
                <a:latin typeface="Arial Black" pitchFamily="34" charset="0"/>
              </a:rPr>
              <a:t>occurs in the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chloroplasts</a:t>
            </a:r>
            <a:r>
              <a:rPr lang="en-US" sz="2800" dirty="0">
                <a:latin typeface="Arial Black" pitchFamily="34" charset="0"/>
              </a:rPr>
              <a:t> of plant cells when they are exposed to </a:t>
            </a:r>
            <a:r>
              <a:rPr lang="en-US" sz="2800" dirty="0" smtClean="0">
                <a:latin typeface="Arial Black" pitchFamily="34" charset="0"/>
              </a:rPr>
              <a:t>light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2413" y="1981200"/>
            <a:ext cx="32781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What are chloroplasts?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305800" cy="41910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4000" dirty="0" smtClean="0">
                <a:latin typeface="Arial Black" pitchFamily="34" charset="0"/>
              </a:rPr>
              <a:t>	Chloroplasts 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are green colored organelles that contain chlorophyll.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675"/>
            <a:ext cx="8385175" cy="1431925"/>
          </a:xfrm>
        </p:spPr>
        <p:txBody>
          <a:bodyPr/>
          <a:lstStyle/>
          <a:p>
            <a:pPr algn="ctr"/>
            <a:r>
              <a:rPr lang="en-US"/>
              <a:t>WHY is Photosynthesis important?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Photosythesis</a:t>
            </a:r>
            <a:r>
              <a:rPr lang="en-US" dirty="0" smtClean="0"/>
              <a:t> helps plants produce their own food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Plants are the first step in the food chain. We cannot make our own food (glucose, energy), we must get our food from plants. </a:t>
            </a:r>
          </a:p>
          <a:p>
            <a:r>
              <a:rPr lang="en-US" dirty="0" smtClean="0"/>
              <a:t>The oxygen released during photosynthesis is necessary for all living things.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b="1" dirty="0" smtClean="0"/>
              <a:t>	Cellular Respiration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b="1"/>
              <a:t>What is Cellular Respiration?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The release of chemical energy for use by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Cellular Respiration?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Once the energy that was in sunlight is changed into chemical energy by </a:t>
            </a:r>
            <a:r>
              <a:rPr lang="en-US" dirty="0">
                <a:hlinkClick r:id="rId2"/>
              </a:rPr>
              <a:t>photosynthesis</a:t>
            </a:r>
            <a:r>
              <a:rPr lang="en-US" dirty="0"/>
              <a:t>, an organism has to transform the chemical energy into a </a:t>
            </a:r>
            <a:r>
              <a:rPr lang="en-US" dirty="0" err="1"/>
              <a:t>a</a:t>
            </a:r>
            <a:r>
              <a:rPr lang="en-US" dirty="0"/>
              <a:t> form that can be used by the organism.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This process is </a:t>
            </a:r>
            <a:r>
              <a:rPr lang="en-US" u="sng" dirty="0">
                <a:solidFill>
                  <a:schemeClr val="hlink"/>
                </a:solidFill>
              </a:rPr>
              <a:t>cellular respiration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 Black" pitchFamily="34" charset="0"/>
              </a:rPr>
              <a:t>Photosynthesis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is </a:t>
            </a:r>
            <a:r>
              <a:rPr lang="en-US" sz="2400" dirty="0">
                <a:solidFill>
                  <a:srgbClr val="FFFF00"/>
                </a:solidFill>
                <a:latin typeface="Arial Black" pitchFamily="34" charset="0"/>
              </a:rPr>
              <a:t>the process by which plants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produce their food in the presence of sunlight, water, carbon dioxide, and chlorophyll.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  <p:pic>
        <p:nvPicPr>
          <p:cNvPr id="6148" name="Picture 4" descr="MCj038259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051050"/>
            <a:ext cx="3740150" cy="3740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Describe Cellular Respiration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The breakdown of glucose molecules to release energy 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Takes place in all living things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Is a step by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 sz="4000" b="1" dirty="0"/>
              <a:t>What is the chemical equation for cellular respiration?</a:t>
            </a:r>
          </a:p>
        </p:txBody>
      </p:sp>
      <p:pic>
        <p:nvPicPr>
          <p:cNvPr id="35848" name="Picture 8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62000" y="2590800"/>
            <a:ext cx="7772400" cy="2663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Relationship </a:t>
            </a:r>
            <a:r>
              <a:rPr lang="en-US" sz="3600" dirty="0" smtClean="0"/>
              <a:t>between Photosynthesis and  </a:t>
            </a:r>
            <a:r>
              <a:rPr lang="en-US" sz="3600" dirty="0"/>
              <a:t>Respiration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Black" pitchFamily="34" charset="0"/>
              </a:rPr>
              <a:t>The energy stored in </a:t>
            </a:r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glucose</a:t>
            </a:r>
            <a:r>
              <a:rPr lang="en-US">
                <a:latin typeface="Arial Black" pitchFamily="34" charset="0"/>
              </a:rPr>
              <a:t> during photosynthesis is transferred to the chemical bonds of </a:t>
            </a:r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ATP</a:t>
            </a:r>
          </a:p>
          <a:p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All cells</a:t>
            </a:r>
            <a:r>
              <a:rPr lang="en-US">
                <a:latin typeface="Arial Black" pitchFamily="34" charset="0"/>
              </a:rPr>
              <a:t> “run” on the energy released from ATP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happens during  Photosynthesis?</a:t>
            </a:r>
            <a:endParaRPr lang="en-US" dirty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Black" pitchFamily="34" charset="0"/>
              </a:rPr>
              <a:t>Plant cells </a:t>
            </a:r>
            <a:r>
              <a:rPr lang="en-US" dirty="0" smtClean="0">
                <a:latin typeface="Arial Black" pitchFamily="34" charset="0"/>
              </a:rPr>
              <a:t>convert the light energy from the sun into chemical energy in the form of ATP.</a:t>
            </a:r>
          </a:p>
          <a:p>
            <a:r>
              <a:rPr lang="en-US" dirty="0" smtClean="0">
                <a:latin typeface="Arial Black" pitchFamily="34" charset="0"/>
              </a:rPr>
              <a:t>The chloroplasts use the chemical energy stored in the ATP to form Glucose.</a:t>
            </a:r>
          </a:p>
          <a:p>
            <a:r>
              <a:rPr lang="en-US" dirty="0" smtClean="0">
                <a:latin typeface="Arial Black" pitchFamily="34" charset="0"/>
              </a:rPr>
              <a:t>This glucose is then distributed throughout the plant as food.</a:t>
            </a:r>
          </a:p>
          <a:p>
            <a:endParaRPr lang="en-US" dirty="0">
              <a:latin typeface="Arial Black" pitchFamily="34" charset="0"/>
            </a:endParaRPr>
          </a:p>
          <a:p>
            <a:pPr lvl="2">
              <a:buFont typeface="Wingdings" pitchFamily="2" charset="2"/>
              <a:buNone/>
            </a:pPr>
            <a:endParaRPr lang="en-US" dirty="0">
              <a:latin typeface="Arial Black" pitchFamily="34" charset="0"/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WHO carries out Photosynthesis?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7086600" cy="4191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Plants, algae, and many single-celled</a:t>
            </a: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organisms (bacteria)</a:t>
            </a:r>
            <a:r>
              <a:rPr lang="en-US" sz="3600" dirty="0">
                <a:latin typeface="Arial Black" pitchFamily="34" charset="0"/>
              </a:rPr>
              <a:t> carry out photosynthesis</a:t>
            </a:r>
          </a:p>
        </p:txBody>
      </p:sp>
      <p:pic>
        <p:nvPicPr>
          <p:cNvPr id="10244" name="Picture 4" descr="MCj039145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3892550"/>
            <a:ext cx="1439863" cy="1822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1431925"/>
          </a:xfrm>
        </p:spPr>
        <p:txBody>
          <a:bodyPr/>
          <a:lstStyle/>
          <a:p>
            <a:pPr algn="ctr"/>
            <a:r>
              <a:rPr lang="en-US"/>
              <a:t>Energy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219200"/>
            <a:ext cx="7010400" cy="4191000"/>
          </a:xfrm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2800" dirty="0">
                <a:effectLst/>
                <a:latin typeface="Arial Black" pitchFamily="34" charset="0"/>
              </a:rPr>
              <a:t>Where does the energy </a:t>
            </a:r>
            <a:r>
              <a:rPr lang="en-US" sz="2800" dirty="0" smtClean="0">
                <a:effectLst/>
                <a:latin typeface="Arial Black" pitchFamily="34" charset="0"/>
              </a:rPr>
              <a:t>that </a:t>
            </a:r>
            <a:r>
              <a:rPr lang="en-US" sz="2800" dirty="0">
                <a:effectLst/>
                <a:latin typeface="Arial Black" pitchFamily="34" charset="0"/>
              </a:rPr>
              <a:t>sustains all </a:t>
            </a:r>
            <a:r>
              <a:rPr lang="en-US" sz="2800" dirty="0" smtClean="0">
                <a:effectLst/>
                <a:latin typeface="Arial Black" pitchFamily="34" charset="0"/>
              </a:rPr>
              <a:t>life come from?</a:t>
            </a:r>
            <a:endParaRPr lang="en-US" sz="2800" dirty="0">
              <a:effectLst/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43000" y="2667000"/>
            <a:ext cx="6705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Sun!!</a:t>
            </a:r>
          </a:p>
        </p:txBody>
      </p:sp>
      <p:pic>
        <p:nvPicPr>
          <p:cNvPr id="8197" name="Picture 5" descr="MCj023218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2362200"/>
            <a:ext cx="1874838" cy="1782763"/>
          </a:xfrm>
          <a:noFill/>
          <a:ln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19200" y="48768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3886200"/>
            <a:ext cx="7315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spcBef>
                <a:spcPct val="50000"/>
              </a:spcBef>
            </a:pPr>
            <a:r>
              <a:rPr lang="en-US" dirty="0"/>
              <a:t>	</a:t>
            </a:r>
            <a:r>
              <a:rPr lang="en-US" sz="2800" dirty="0">
                <a:latin typeface="Arial Black" pitchFamily="34" charset="0"/>
              </a:rPr>
              <a:t>Photosynthesis is the connection between energy that is released from the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sun</a:t>
            </a:r>
            <a:r>
              <a:rPr lang="en-US" sz="2800" dirty="0">
                <a:latin typeface="Arial Black" pitchFamily="34" charset="0"/>
              </a:rPr>
              <a:t> (solar energy) and the energy available for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living organisms</a:t>
            </a:r>
            <a:r>
              <a:rPr lang="en-US" sz="2800" dirty="0">
                <a:latin typeface="Arial Black" pitchFamily="34" charset="0"/>
              </a:rPr>
              <a:t> (chemical energy).</a:t>
            </a:r>
          </a:p>
          <a:p>
            <a:pPr marL="342900" indent="-342900">
              <a:spcBef>
                <a:spcPct val="50000"/>
              </a:spcBef>
            </a:pP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Materials Used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Carbon dioxide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gas, sunlight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and water </a:t>
            </a:r>
            <a:r>
              <a:rPr lang="en-US" sz="2800" dirty="0">
                <a:latin typeface="Arial Black" pitchFamily="34" charset="0"/>
              </a:rPr>
              <a:t>are used during photosynthesis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 Black" pitchFamily="34" charset="0"/>
              </a:rPr>
              <a:t>All </a:t>
            </a:r>
            <a:r>
              <a:rPr lang="en-US" sz="2800" dirty="0">
                <a:latin typeface="Arial Black" pitchFamily="34" charset="0"/>
              </a:rPr>
              <a:t>of these </a:t>
            </a:r>
            <a:r>
              <a:rPr lang="en-US" sz="2800" dirty="0" smtClean="0">
                <a:latin typeface="Arial Black" pitchFamily="34" charset="0"/>
              </a:rPr>
              <a:t>come </a:t>
            </a:r>
            <a:r>
              <a:rPr lang="en-US" sz="2800" dirty="0">
                <a:latin typeface="Arial Black" pitchFamily="34" charset="0"/>
              </a:rPr>
              <a:t>from the environment</a:t>
            </a:r>
          </a:p>
        </p:txBody>
      </p:sp>
      <p:pic>
        <p:nvPicPr>
          <p:cNvPr id="13316" name="Picture 4" descr="photosynthesis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843088"/>
            <a:ext cx="3886200" cy="3886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How do plants get carbon dioxide?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305800" cy="4191000"/>
          </a:xfrm>
        </p:spPr>
        <p:txBody>
          <a:bodyPr/>
          <a:lstStyle/>
          <a:p>
            <a:pPr>
              <a:buNone/>
            </a:pPr>
            <a:r>
              <a:rPr lang="en-US" smtClean="0"/>
              <a:t>Plants get carbon dioxide from the atmosphere. The carbon dioxide is absorbed through </a:t>
            </a:r>
            <a:r>
              <a:rPr lang="en-US" smtClean="0">
                <a:solidFill>
                  <a:srgbClr val="FFFF00"/>
                </a:solidFill>
              </a:rPr>
              <a:t>stomata</a:t>
            </a:r>
            <a:r>
              <a:rPr lang="en-US" smtClean="0"/>
              <a:t>.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Stomata are tiny </a:t>
            </a:r>
            <a:r>
              <a:rPr lang="en-US" dirty="0" smtClean="0">
                <a:solidFill>
                  <a:srgbClr val="FFFF00"/>
                </a:solidFill>
              </a:rPr>
              <a:t>holes or pores found </a:t>
            </a:r>
            <a:r>
              <a:rPr lang="en-US" smtClean="0">
                <a:solidFill>
                  <a:srgbClr val="FFFF00"/>
                </a:solidFill>
              </a:rPr>
              <a:t>in the leaves of plants. </a:t>
            </a:r>
          </a:p>
          <a:p>
            <a:pPr>
              <a:buNone/>
            </a:pPr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What is the function of     the stomata?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305800" cy="4191000"/>
          </a:xfrm>
        </p:spPr>
        <p:txBody>
          <a:bodyPr/>
          <a:lstStyle/>
          <a:p>
            <a:r>
              <a:rPr lang="en-US" dirty="0" smtClean="0"/>
              <a:t>Stomata help the leaves by absorbing carbon dioxide from the air. </a:t>
            </a:r>
          </a:p>
          <a:p>
            <a:r>
              <a:rPr lang="en-US" dirty="0" smtClean="0"/>
              <a:t>Stomata also allow oxygen produced during photosynthesis to escape into the atmosphere.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2390</TotalTime>
  <Words>523</Words>
  <Application>Microsoft Office PowerPoint</Application>
  <PresentationFormat>On-screen Show (4:3)</PresentationFormat>
  <Paragraphs>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Verdana</vt:lpstr>
      <vt:lpstr>Wingdings</vt:lpstr>
      <vt:lpstr>Glass Layers</vt:lpstr>
      <vt:lpstr>Photosynthesis and Respiration</vt:lpstr>
      <vt:lpstr>Photosynthesis</vt:lpstr>
      <vt:lpstr>What happens during  Photosynthesis?</vt:lpstr>
      <vt:lpstr> WHO carries out Photosynthesis?</vt:lpstr>
      <vt:lpstr>Energy</vt:lpstr>
      <vt:lpstr>Materials Used</vt:lpstr>
      <vt:lpstr> How do plants get carbon dioxide?</vt:lpstr>
      <vt:lpstr> What is the function of     the stomata?</vt:lpstr>
      <vt:lpstr>PowerPoint Presentation</vt:lpstr>
      <vt:lpstr>What is the equation for the chemical reaction of photosynthesis?</vt:lpstr>
      <vt:lpstr>What is the equation for the chemical reaction of photosynthesis?</vt:lpstr>
      <vt:lpstr>Materials Produced:</vt:lpstr>
      <vt:lpstr>WHEN does Photosynthesis occur?</vt:lpstr>
      <vt:lpstr>WHERE does Photosynthesis occur?</vt:lpstr>
      <vt:lpstr>   What are chloroplasts?</vt:lpstr>
      <vt:lpstr>WHY is Photosynthesis important?</vt:lpstr>
      <vt:lpstr> Cellular Respiration</vt:lpstr>
      <vt:lpstr>What is Cellular Respiration?</vt:lpstr>
      <vt:lpstr>What is Cellular Respiration?</vt:lpstr>
      <vt:lpstr>Describe Cellular Respiration</vt:lpstr>
      <vt:lpstr>What is the chemical equation for cellular respiration?</vt:lpstr>
      <vt:lpstr>Relationship between Photosynthesis and  Respiration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Photosynthesis and Respiration</dc:title>
  <dc:creator>Lindsay</dc:creator>
  <cp:lastModifiedBy>Jennifer George</cp:lastModifiedBy>
  <cp:revision>31</cp:revision>
  <dcterms:created xsi:type="dcterms:W3CDTF">2007-10-21T00:30:42Z</dcterms:created>
  <dcterms:modified xsi:type="dcterms:W3CDTF">2016-12-08T15:07:47Z</dcterms:modified>
</cp:coreProperties>
</file>