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25" r:id="rId1"/>
  </p:sldMasterIdLst>
  <p:notesMasterIdLst>
    <p:notesMasterId r:id="rId11"/>
  </p:notesMasterIdLst>
  <p:sldIdLst>
    <p:sldId id="271" r:id="rId2"/>
    <p:sldId id="266" r:id="rId3"/>
    <p:sldId id="267" r:id="rId4"/>
    <p:sldId id="279" r:id="rId5"/>
    <p:sldId id="268" r:id="rId6"/>
    <p:sldId id="269" r:id="rId7"/>
    <p:sldId id="262" r:id="rId8"/>
    <p:sldId id="272" r:id="rId9"/>
    <p:sldId id="270" r:id="rId10"/>
  </p:sldIdLst>
  <p:sldSz cx="10160000" cy="8115300"/>
  <p:notesSz cx="6858000" cy="9144000"/>
  <p:embeddedFontLst>
    <p:embeddedFont>
      <p:font typeface="Century Schoolbook" panose="02040604050505020304" pitchFamily="18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Comic Sans MS" panose="030F0702030302020204" pitchFamily="66" charset="0"/>
      <p:regular r:id="rId20"/>
      <p:bold r:id="rId21"/>
    </p:embeddedFont>
    <p:embeddedFont>
      <p:font typeface="Wingdings 2" panose="05020102010507070707" pitchFamily="18" charset="2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6" y="-90"/>
      </p:cViewPr>
      <p:guideLst>
        <p:guide orient="horz" pos="2556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66420-E2E0-419E-9D50-334908B7B037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2700" y="685800"/>
            <a:ext cx="4292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D9C21-AA77-4E6A-A541-D3E3EAB53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4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40000" y="3696970"/>
            <a:ext cx="6858000" cy="22416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40000" y="5920598"/>
            <a:ext cx="6858000" cy="1623060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22122" indent="0" algn="ctr">
              <a:buNone/>
            </a:lvl2pPr>
            <a:lvl3pPr marL="1044245" indent="0" algn="ctr">
              <a:buNone/>
            </a:lvl3pPr>
            <a:lvl4pPr marL="1566367" indent="0" algn="ctr">
              <a:buNone/>
            </a:lvl4pPr>
            <a:lvl5pPr marL="2088490" indent="0" algn="ctr">
              <a:buNone/>
            </a:lvl5pPr>
            <a:lvl6pPr marL="2610612" indent="0" algn="ctr">
              <a:buNone/>
            </a:lvl6pPr>
            <a:lvl7pPr marL="3132734" indent="0" algn="ctr">
              <a:buNone/>
            </a:lvl7pPr>
            <a:lvl8pPr marL="3654857" indent="0" algn="ctr">
              <a:buNone/>
            </a:lvl8pPr>
            <a:lvl9pPr marL="417697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44807" y="1403107"/>
            <a:ext cx="2705100" cy="423333"/>
          </a:xfrm>
        </p:spPr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731552" y="4962177"/>
            <a:ext cx="4328160" cy="42672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23334" y="0"/>
            <a:ext cx="677333" cy="81153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07040" y="0"/>
            <a:ext cx="116293" cy="81153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100667" y="0"/>
            <a:ext cx="202080" cy="81153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68133" y="0"/>
            <a:ext cx="255867" cy="81153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16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01600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49013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18489" y="0"/>
            <a:ext cx="0" cy="81153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85333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0126507" y="0"/>
            <a:ext cx="0" cy="81153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354667" y="0"/>
            <a:ext cx="84667" cy="81153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77334" y="4057650"/>
            <a:ext cx="1439333" cy="153289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55147" y="5758990"/>
            <a:ext cx="712693" cy="75901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212311" y="6509081"/>
            <a:ext cx="152400" cy="16230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849120" y="6849313"/>
            <a:ext cx="304800" cy="32461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116667" y="5320030"/>
            <a:ext cx="406400" cy="43281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72827" y="5832298"/>
            <a:ext cx="677333" cy="612403"/>
          </a:xfrm>
        </p:spPr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4990"/>
            <a:ext cx="1862667" cy="692430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24989"/>
            <a:ext cx="6688667" cy="692430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8000" y="1893570"/>
            <a:ext cx="8297333" cy="576727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3426460"/>
            <a:ext cx="6858000" cy="2430082"/>
          </a:xfrm>
        </p:spPr>
        <p:txBody>
          <a:bodyPr/>
          <a:lstStyle>
            <a:lvl1pPr algn="l">
              <a:buNone/>
              <a:defRPr sz="34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0" y="5928678"/>
            <a:ext cx="6858000" cy="1623060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43290" y="1398770"/>
            <a:ext cx="2705100" cy="423333"/>
          </a:xfrm>
        </p:spPr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731760" y="4958791"/>
            <a:ext cx="4328160" cy="42672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23334" y="0"/>
            <a:ext cx="677333" cy="81153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07040" y="0"/>
            <a:ext cx="116293" cy="81153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00667" y="0"/>
            <a:ext cx="202080" cy="81153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68133" y="0"/>
            <a:ext cx="255867" cy="81153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16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16000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49013" y="0"/>
            <a:ext cx="0" cy="81153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918489" y="0"/>
            <a:ext cx="0" cy="81153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185333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354667" y="0"/>
            <a:ext cx="84667" cy="81153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77334" y="4057650"/>
            <a:ext cx="1439333" cy="153289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471894" y="5758990"/>
            <a:ext cx="712693" cy="75901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212311" y="6509081"/>
            <a:ext cx="152400" cy="162306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849120" y="6852920"/>
            <a:ext cx="304800" cy="32461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087822" y="5301201"/>
            <a:ext cx="406400" cy="43281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0108827" y="0"/>
            <a:ext cx="0" cy="81153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489574" y="5832298"/>
            <a:ext cx="677333" cy="612403"/>
          </a:xfrm>
        </p:spPr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08000" y="1893570"/>
            <a:ext cx="40640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44720" y="1893570"/>
            <a:ext cx="40640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23109"/>
            <a:ext cx="8382000" cy="13525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8000" y="2795270"/>
            <a:ext cx="4064000" cy="459867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57750" y="2795270"/>
            <a:ext cx="4064000" cy="459867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08000" y="1857502"/>
            <a:ext cx="4064000" cy="77906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26000" y="1857502"/>
            <a:ext cx="4064000" cy="77906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736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518662" y="3803650"/>
            <a:ext cx="7466076" cy="508000"/>
          </a:xfrm>
        </p:spPr>
        <p:txBody>
          <a:bodyPr anchor="b"/>
          <a:lstStyle>
            <a:lvl1pPr algn="l">
              <a:buNone/>
              <a:defRPr sz="2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9200" y="324612"/>
            <a:ext cx="1696720" cy="5897118"/>
          </a:xfrm>
        </p:spPr>
        <p:txBody>
          <a:bodyPr/>
          <a:lstStyle>
            <a:lvl1pPr marL="0" indent="0">
              <a:spcBef>
                <a:spcPts val="457"/>
              </a:spcBef>
              <a:spcAft>
                <a:spcPts val="1142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942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80329" y="0"/>
            <a:ext cx="0" cy="81153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90667" y="0"/>
            <a:ext cx="0" cy="81153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821333" y="0"/>
            <a:ext cx="338667" cy="81153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9906000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062720" y="6762750"/>
            <a:ext cx="609600" cy="64922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38667" y="324612"/>
            <a:ext cx="6265333" cy="748771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736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9062720" y="6762750"/>
            <a:ext cx="609600" cy="64922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494532" y="3803650"/>
            <a:ext cx="7466076" cy="508000"/>
          </a:xfrm>
        </p:spPr>
        <p:txBody>
          <a:bodyPr anchor="b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858000" cy="81153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7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7554" y="313341"/>
            <a:ext cx="1693333" cy="5864657"/>
          </a:xfrm>
        </p:spPr>
        <p:txBody>
          <a:bodyPr rot="0" spcFirstLastPara="0" vertOverflow="overflow" horzOverflow="overflow" vert="horz" wrap="square" lIns="104424" tIns="52212" rIns="104424" bIns="52212" numCol="1" spcCol="313273" rtlCol="0" fromWordArt="0" anchor="t" anchorCtr="0" forceAA="0" compatLnSpc="1">
            <a:normAutofit/>
          </a:bodyPr>
          <a:lstStyle>
            <a:lvl1pPr marL="0" indent="0">
              <a:spcBef>
                <a:spcPts val="114"/>
              </a:spcBef>
              <a:spcAft>
                <a:spcPts val="457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990667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821333" y="0"/>
            <a:ext cx="338667" cy="81153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906000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942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880329" y="0"/>
            <a:ext cx="0" cy="81153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736667" y="0"/>
            <a:ext cx="0" cy="81153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324988"/>
            <a:ext cx="8297333" cy="1352550"/>
          </a:xfrm>
          <a:prstGeom prst="rect">
            <a:avLst/>
          </a:prstGeom>
        </p:spPr>
        <p:txBody>
          <a:bodyPr vert="horz" lIns="104424" tIns="52212" rIns="104424" bIns="52212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1893570"/>
            <a:ext cx="8297333" cy="5767273"/>
          </a:xfrm>
          <a:prstGeom prst="rect">
            <a:avLst/>
          </a:prstGeom>
        </p:spPr>
        <p:txBody>
          <a:bodyPr vert="horz" lIns="104424" tIns="52212" rIns="104424" bIns="5221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360156" y="1294059"/>
            <a:ext cx="2380488" cy="426720"/>
          </a:xfrm>
          <a:prstGeom prst="rect">
            <a:avLst/>
          </a:prstGeom>
        </p:spPr>
        <p:txBody>
          <a:bodyPr vert="horz" lIns="104424" tIns="52212" rIns="104424" bIns="52212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7A7DCA-5780-4F41-9729-3D0BE6E5E40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651303" y="4435609"/>
            <a:ext cx="3787140" cy="406400"/>
          </a:xfrm>
          <a:prstGeom prst="rect">
            <a:avLst/>
          </a:prstGeom>
        </p:spPr>
        <p:txBody>
          <a:bodyPr vert="horz" lIns="104424" tIns="52212" rIns="104424" bIns="52212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4667" y="0"/>
            <a:ext cx="0" cy="81153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990667" y="0"/>
            <a:ext cx="0" cy="81153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9821333" y="0"/>
            <a:ext cx="338667" cy="81153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906000" y="0"/>
            <a:ext cx="0" cy="81153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24" tIns="52212" rIns="104424" bIns="52212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9062720" y="6762750"/>
            <a:ext cx="609600" cy="649224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24" tIns="52212" rIns="104424" bIns="52212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32240" y="6785292"/>
            <a:ext cx="677333" cy="616763"/>
          </a:xfrm>
          <a:prstGeom prst="rect">
            <a:avLst/>
          </a:prstGeom>
        </p:spPr>
        <p:txBody>
          <a:bodyPr vert="horz" lIns="104424" tIns="52212" rIns="104424" bIns="52212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EE53B79D-9160-49EE-8DC0-DC1F1F14A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273" indent="-313273" algn="l" rtl="0" eaLnBrk="1" latinLnBrk="0" hangingPunct="1">
        <a:spcBef>
          <a:spcPts val="685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30971" indent="-31327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245" indent="-20884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518" indent="-20884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70792" indent="-20884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84065" indent="-20884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97339" indent="-20884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610612" indent="-20884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923885" indent="-20884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1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2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63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84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0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27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48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69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aclark4\Desktop\6th%20Grade%20Science\Plate%20Tectonics\Layers_of_the_Earth.wm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osci.uchicago.edu/solids/images/earth_interi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829728" cy="8115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24988"/>
            <a:ext cx="9144000" cy="4951862"/>
          </a:xfrm>
        </p:spPr>
        <p:txBody>
          <a:bodyPr>
            <a:normAutofit/>
          </a:bodyPr>
          <a:lstStyle/>
          <a:p>
            <a:pPr algn="ctr"/>
            <a:r>
              <a:rPr lang="en-US" sz="8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- 36"/>
              </a:rPr>
              <a:t>Earth's Interior Notes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- 36"/>
              </a:rPr>
              <a:t/>
            </a:r>
            <a:b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- 36"/>
              </a:rPr>
            </a:b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323850"/>
            <a:ext cx="9144000" cy="1695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Earth’s Layers Vocabulary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84200" y="1893570"/>
            <a:ext cx="9067800" cy="126238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core </a:t>
            </a:r>
            <a:r>
              <a:rPr lang="en-US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a ball of hot solid metal at the center of the earth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8000" y="3787140"/>
            <a:ext cx="8805333" cy="38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08000" y="3696970"/>
            <a:ext cx="9313333" cy="12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core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liquid layer of metal that surrounds the inner core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92667" y="5410200"/>
            <a:ext cx="9144000" cy="12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/>
              <a:t>Mantle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– earth’s thickest layer between the outer core and crust made of magma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  <p:bldP spid="8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08000" y="323850"/>
            <a:ext cx="9144000" cy="126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Crust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the top layer of earth made of a thin layer of cool rock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31800" y="1847850"/>
            <a:ext cx="9144000" cy="189357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Lithosphere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 the layer of earth made of the crust and the rigid rock of the upper mantle which is broken into tectonic plates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08000" y="4591050"/>
            <a:ext cx="9313333" cy="252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Asthenosphere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the layer in earth’s upper mantle directly under the lithosphere in which rock is soft and weak because it is close to melting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3" grpId="0" build="p"/>
      <p:bldP spid="9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S1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33" y="0"/>
            <a:ext cx="10160000" cy="811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11333" y="6762750"/>
            <a:ext cx="3640667" cy="659442"/>
          </a:xfrm>
          <a:prstGeom prst="rect">
            <a:avLst/>
          </a:prstGeom>
          <a:solidFill>
            <a:srgbClr val="FFCC66"/>
          </a:solidFill>
          <a:ln w="76200">
            <a:solidFill>
              <a:srgbClr val="0099FF"/>
            </a:solidFill>
            <a:miter lim="800000"/>
            <a:headEnd/>
            <a:tailEnd/>
          </a:ln>
        </p:spPr>
        <p:txBody>
          <a:bodyPr lIns="104424" tIns="52212" rIns="104424" bIns="5221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Cross-Section of the Layers of the Earth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508000" y="631190"/>
            <a:ext cx="9144000" cy="234442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Tectonic plates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– the process in which the motion of a hot material under the crust changes the crust of the Earth. These are called plate tectonics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92667" y="3426460"/>
            <a:ext cx="9144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Continental drift 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a hypothesis that Earth’s continents move on the surface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77333" y="5410200"/>
            <a:ext cx="9144000" cy="198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 lines</a:t>
            </a: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– a crack in Earth’s surface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5" grpId="0"/>
      <p:bldP spid="10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D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3333" y="901700"/>
            <a:ext cx="9228667" cy="2434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Pangaea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a hypothetical supercontinent in which all continents were once attached. It began breaking apart about 200 million years ago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92667" y="3787140"/>
            <a:ext cx="9144000" cy="234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424" tIns="52212" rIns="104424" bIns="52212"/>
          <a:lstStyle/>
          <a:p>
            <a:pPr marL="391592" indent="-39159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Convection</a:t>
            </a: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 process by which energy is transferred to cause warmer less dense air or liquid to rise while the dense cooler liquid or air is pushed down</a:t>
            </a:r>
            <a:r>
              <a:rPr lang="en-US" sz="37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2599" y="1638300"/>
          <a:ext cx="9209532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3879088"/>
                <a:gridCol w="3069844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3600" b="0" i="0" u="none" baseline="0" dirty="0" smtClean="0">
                          <a:solidFill>
                            <a:srgbClr val="000000"/>
                          </a:solidFill>
                          <a:latin typeface="Century Gothic - 36"/>
                        </a:rPr>
                        <a:t>Depth</a:t>
                      </a:r>
                      <a:endParaRPr lang="en-US" sz="3600" b="0" i="0" u="none" baseline="0" dirty="0">
                        <a:solidFill>
                          <a:srgbClr val="000000"/>
                        </a:solidFill>
                        <a:latin typeface="Century Gothic - 3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Century Gothic - 36"/>
                        </a:rPr>
                        <a:t>Name of Layer 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Century Gothic - 3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i="0" u="none" baseline="0" smtClean="0">
                          <a:solidFill>
                            <a:srgbClr val="000000"/>
                          </a:solidFill>
                          <a:latin typeface="Century Gothic - 36"/>
                        </a:rPr>
                        <a:t>What Layer is Made Of </a:t>
                      </a:r>
                      <a:endParaRPr lang="en-US" sz="3600" b="0" i="0" u="none" baseline="0">
                        <a:solidFill>
                          <a:srgbClr val="000000"/>
                        </a:solidFill>
                        <a:latin typeface="Century Gothic - 36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800" b="0" i="0" u="none" baseline="0" smtClean="0">
                          <a:solidFill>
                            <a:srgbClr val="FF0000"/>
                          </a:solidFill>
                          <a:latin typeface="Century Gothic - 28"/>
                        </a:rPr>
                        <a:t>20 km</a:t>
                      </a:r>
                      <a:endParaRPr lang="en-US" sz="2800" b="0" i="0" u="none" baseline="0">
                        <a:solidFill>
                          <a:srgbClr val="FF0000"/>
                        </a:solidFill>
                        <a:latin typeface="Century Gothic - 2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crust</a:t>
                      </a:r>
                      <a:endParaRPr lang="en-US" sz="2000" b="0" i="0" u="none" baseline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solid rock, mostly granite and basalt </a:t>
                      </a:r>
                      <a:endParaRPr lang="en-US" sz="2000" b="0" i="0" u="none" baseline="0" dirty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 smtClean="0">
                          <a:solidFill>
                            <a:srgbClr val="000000"/>
                          </a:solidFill>
                          <a:latin typeface="Century Gothic - 28"/>
                        </a:rPr>
                        <a:t>150 km</a:t>
                      </a:r>
                      <a:endParaRPr lang="en-US" sz="2800" b="0" i="0" u="none" baseline="0">
                        <a:solidFill>
                          <a:srgbClr val="000000"/>
                        </a:solidFill>
                        <a:latin typeface="Century Gothic - 2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asthenosphere (mantle)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 smtClean="0">
                          <a:solidFill>
                            <a:srgbClr val="000000"/>
                          </a:solidFill>
                          <a:latin typeface="Times New Roman - 20"/>
                        </a:rPr>
                        <a:t>soft slow flowing material </a:t>
                      </a:r>
                      <a:endParaRPr lang="en-US" sz="2000" b="0" i="0" u="none" baseline="0" dirty="0">
                        <a:solidFill>
                          <a:srgbClr val="00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 smtClean="0">
                          <a:solidFill>
                            <a:srgbClr val="FF0000"/>
                          </a:solidFill>
                          <a:latin typeface="Century Gothic - 28"/>
                        </a:rPr>
                        <a:t>2,000 km</a:t>
                      </a:r>
                      <a:endParaRPr lang="en-US" sz="2800" b="0" i="0" u="none" baseline="0">
                        <a:solidFill>
                          <a:srgbClr val="FF0000"/>
                        </a:solidFill>
                        <a:latin typeface="Century Gothic - 2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mantle </a:t>
                      </a:r>
                      <a:endParaRPr lang="en-US" sz="2000" b="0" i="0" u="none" baseline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hot, but solid material </a:t>
                      </a:r>
                      <a:endParaRPr lang="en-US" sz="2000" b="0" i="0" u="none" baseline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 smtClean="0">
                          <a:solidFill>
                            <a:srgbClr val="FF0000"/>
                          </a:solidFill>
                          <a:latin typeface="Century Gothic - 28"/>
                        </a:rPr>
                        <a:t>4,000 km</a:t>
                      </a:r>
                      <a:endParaRPr lang="en-US" sz="2800" b="0" i="0" u="none" baseline="0">
                        <a:solidFill>
                          <a:srgbClr val="FF0000"/>
                        </a:solidFill>
                        <a:latin typeface="Century Gothic - 2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outer core </a:t>
                      </a:r>
                      <a:endParaRPr lang="en-US" sz="2000" b="0" i="0" u="none" baseline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molten iron and nickel </a:t>
                      </a:r>
                      <a:endParaRPr lang="en-US" sz="2000" b="0" i="0" u="none" baseline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b="0" i="0" u="none" baseline="0" smtClean="0">
                          <a:solidFill>
                            <a:srgbClr val="FF0000"/>
                          </a:solidFill>
                          <a:latin typeface="Century Gothic - 28"/>
                        </a:rPr>
                        <a:t>6,000 km</a:t>
                      </a:r>
                      <a:endParaRPr lang="en-US" sz="2800" b="0" i="0" u="none" baseline="0">
                        <a:solidFill>
                          <a:srgbClr val="FF0000"/>
                        </a:solidFill>
                        <a:latin typeface="Century Gothic - 28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inner core </a:t>
                      </a:r>
                      <a:endParaRPr lang="en-US" sz="2000" b="0" i="0" u="none" baseline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dirty="0" smtClean="0">
                          <a:solidFill>
                            <a:srgbClr val="FF0000"/>
                          </a:solidFill>
                          <a:latin typeface="Times New Roman - 20"/>
                        </a:rPr>
                        <a:t>solid iron and nickel </a:t>
                      </a:r>
                      <a:endParaRPr lang="en-US" sz="2000" b="0" i="0" u="none" baseline="0" dirty="0">
                        <a:solidFill>
                          <a:srgbClr val="FF0000"/>
                        </a:solidFill>
                        <a:latin typeface="Times New Roman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203200"/>
          <a:ext cx="9023477" cy="1380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3477"/>
              </a:tblGrid>
              <a:tr h="1380744">
                <a:tc>
                  <a:txBody>
                    <a:bodyPr/>
                    <a:lstStyle/>
                    <a:p>
                      <a:r>
                        <a:rPr lang="en-US" sz="7200" b="0" i="0" u="none" baseline="0" smtClean="0">
                          <a:solidFill>
                            <a:srgbClr val="000000"/>
                          </a:solidFill>
                          <a:latin typeface="Times New Roman - 72"/>
                        </a:rPr>
                        <a:t>Data Table</a:t>
                      </a:r>
                      <a:endParaRPr lang="en-US" sz="7200" b="0" i="0" u="none" baseline="0">
                        <a:solidFill>
                          <a:srgbClr val="000000"/>
                        </a:solidFill>
                        <a:latin typeface="Times New Roman - 72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ayers_of_the_Earth.wmv">
            <a:hlinkClick r:id="" action="ppaction://media"/>
          </p:cNvPr>
          <p:cNvPicPr/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4742" y="1390650"/>
            <a:ext cx="9429657" cy="5343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800" y="47625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layers of the Earth?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455333" y="721360"/>
            <a:ext cx="6604000" cy="65824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878667" y="1172210"/>
            <a:ext cx="5757333" cy="577088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4318000" y="2795270"/>
            <a:ext cx="2878667" cy="27051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910667" y="3336290"/>
            <a:ext cx="1693333" cy="162306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424" tIns="52212" rIns="104424" bIns="52212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8000" y="631190"/>
            <a:ext cx="2878667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Earth’s Crust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217333" y="991870"/>
            <a:ext cx="846667" cy="360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" y="3246120"/>
            <a:ext cx="2286000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Mantle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32000" y="3516630"/>
            <a:ext cx="160866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442200" y="552450"/>
            <a:ext cx="2717799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core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6519333" y="1172210"/>
            <a:ext cx="1608667" cy="216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594600" y="6492240"/>
            <a:ext cx="2565399" cy="72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424" tIns="52212" rIns="104424" bIns="5221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842000" y="4328160"/>
            <a:ext cx="2370667" cy="216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4424" tIns="52212" rIns="104424" bIns="52212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/>
      <p:bldP spid="7177" grpId="0" animBg="1"/>
      <p:bldP spid="7178" grpId="0"/>
      <p:bldP spid="7179" grpId="0" animBg="1"/>
      <p:bldP spid="7180" grpId="0"/>
      <p:bldP spid="7181" grpId="0" animBg="1"/>
      <p:bldP spid="7182" grpId="0"/>
      <p:bldP spid="718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343</TotalTime>
  <Words>288</Words>
  <Application>Microsoft Office PowerPoint</Application>
  <PresentationFormat>Custom</PresentationFormat>
  <Paragraphs>38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- 36</vt:lpstr>
      <vt:lpstr>Century Schoolbook</vt:lpstr>
      <vt:lpstr>Calibri</vt:lpstr>
      <vt:lpstr>Comic Sans MS</vt:lpstr>
      <vt:lpstr>Times New Roman - 72</vt:lpstr>
      <vt:lpstr>Times New Roman - 20</vt:lpstr>
      <vt:lpstr>Wingdings</vt:lpstr>
      <vt:lpstr>Wingdings 2</vt:lpstr>
      <vt:lpstr>Century Gothic - 36</vt:lpstr>
      <vt:lpstr>Century Gothic - 28</vt:lpstr>
      <vt:lpstr>Oriel</vt:lpstr>
      <vt:lpstr>Earth's Interior Notes </vt:lpstr>
      <vt:lpstr>Earth’s Layers Vocabulary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 J Smith</dc:creator>
  <cp:lastModifiedBy>Jennifer George</cp:lastModifiedBy>
  <cp:revision>17</cp:revision>
  <dcterms:created xsi:type="dcterms:W3CDTF">2011-11-03T13:26:26Z</dcterms:created>
  <dcterms:modified xsi:type="dcterms:W3CDTF">2015-01-21T15:17:01Z</dcterms:modified>
</cp:coreProperties>
</file>