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4" r:id="rId7"/>
    <p:sldId id="268" r:id="rId8"/>
    <p:sldId id="275" r:id="rId9"/>
    <p:sldId id="272" r:id="rId10"/>
    <p:sldId id="262" r:id="rId11"/>
    <p:sldId id="263" r:id="rId12"/>
    <p:sldId id="264" r:id="rId13"/>
    <p:sldId id="265" r:id="rId14"/>
    <p:sldId id="266" r:id="rId15"/>
    <p:sldId id="276" r:id="rId16"/>
    <p:sldId id="267" r:id="rId17"/>
    <p:sldId id="277" r:id="rId18"/>
    <p:sldId id="269" r:id="rId19"/>
    <p:sldId id="278" r:id="rId20"/>
    <p:sldId id="270" r:id="rId21"/>
    <p:sldId id="279" r:id="rId22"/>
    <p:sldId id="271" r:id="rId23"/>
    <p:sldId id="280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FF13"/>
    <a:srgbClr val="FF0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038D-1131-6344-B1BA-15D5F86ED04B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71D8-FEE3-2C4B-B5FC-3DF009B00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038D-1131-6344-B1BA-15D5F86ED04B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71D8-FEE3-2C4B-B5FC-3DF009B00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038D-1131-6344-B1BA-15D5F86ED04B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71D8-FEE3-2C4B-B5FC-3DF009B00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038D-1131-6344-B1BA-15D5F86ED04B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71D8-FEE3-2C4B-B5FC-3DF009B00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038D-1131-6344-B1BA-15D5F86ED04B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71D8-FEE3-2C4B-B5FC-3DF009B00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038D-1131-6344-B1BA-15D5F86ED04B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71D8-FEE3-2C4B-B5FC-3DF009B00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038D-1131-6344-B1BA-15D5F86ED04B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71D8-FEE3-2C4B-B5FC-3DF009B00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038D-1131-6344-B1BA-15D5F86ED04B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71D8-FEE3-2C4B-B5FC-3DF009B00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038D-1131-6344-B1BA-15D5F86ED04B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71D8-FEE3-2C4B-B5FC-3DF009B00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038D-1131-6344-B1BA-15D5F86ED04B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71D8-FEE3-2C4B-B5FC-3DF009B00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038D-1131-6344-B1BA-15D5F86ED04B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71D8-FEE3-2C4B-B5FC-3DF009B00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FFF13"/>
            </a:gs>
            <a:gs pos="100000">
              <a:srgbClr val="FFFF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B038D-1131-6344-B1BA-15D5F86ED04B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A71D8-FEE3-2C4B-B5FC-3DF009B00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LHqmudw8tU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53xh9HAJyDM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F9pPDHjNec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KB43HFhVDA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f5pclNsCT4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6MhaSYZfQJE" TargetMode="External"/><Relationship Id="rId2" Type="http://schemas.openxmlformats.org/officeDocument/2006/relationships/hyperlink" Target="http://www.youtube.com/watch?v=GPBB5thPgQE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145"/>
                </a:solidFill>
              </a:rPr>
              <a:t>Earth in the Universe</a:t>
            </a:r>
            <a:endParaRPr lang="en-US" sz="6000" dirty="0">
              <a:solidFill>
                <a:srgbClr val="FF014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Space Exploration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Throughout history there have been many important discoveries about the universe we live in</a:t>
            </a:r>
          </a:p>
          <a:p>
            <a:endParaRPr lang="en-US" dirty="0" smtClean="0"/>
          </a:p>
          <a:p>
            <a:r>
              <a:rPr lang="en-US" dirty="0" smtClean="0"/>
              <a:t>They could not have been discovered without…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Hubble Telescope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Chandra X-Ray Observatory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Spitzer Telescope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Fermi-Gamma Telescope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8773" b="-38773"/>
          <a:stretch>
            <a:fillRect/>
          </a:stretch>
        </p:blipFill>
        <p:spPr>
          <a:xfrm>
            <a:off x="4648200" y="274638"/>
            <a:ext cx="4038600" cy="6583362"/>
          </a:xfrm>
        </p:spPr>
      </p:pic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Hubble Telescope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Hubble Telescope is the largest &amp; most accurate telescope in Space</a:t>
            </a:r>
          </a:p>
          <a:p>
            <a:endParaRPr lang="en-US" dirty="0" smtClean="0"/>
          </a:p>
          <a:p>
            <a:r>
              <a:rPr lang="en-US" dirty="0" smtClean="0"/>
              <a:t>Travels @ 5 miles per second &amp; takes pictures that are sent back to Earth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http://www.youtube.com/watch?v=nLHqmudw8tU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Chandra X-Ray Observatory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Chandra X-Ray Observatory is a place where astronomers can study X-Rays</a:t>
            </a:r>
          </a:p>
          <a:p>
            <a:endParaRPr lang="en-US" dirty="0" smtClean="0"/>
          </a:p>
          <a:p>
            <a:r>
              <a:rPr lang="en-US" dirty="0" smtClean="0"/>
              <a:t>It is an observatory that travels through space to detect X-Rays on the Electromagnetic Spectrum</a:t>
            </a:r>
          </a:p>
          <a:p>
            <a:endParaRPr lang="en-US" dirty="0" smtClean="0"/>
          </a:p>
          <a:p>
            <a:r>
              <a:rPr lang="en-US" dirty="0" smtClean="0"/>
              <a:t>These waves tell us that there is more in the universe than Optical (seeing) telescopes can see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2"/>
              </a:rPr>
              <a:t>http://www.youtube.com/watch?v=53xh9HAJyDM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Spitzer Telescope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Spitzer is an Infrared Telescope detecting Infrared Waves</a:t>
            </a:r>
          </a:p>
          <a:p>
            <a:endParaRPr lang="en-US" dirty="0" smtClean="0"/>
          </a:p>
          <a:p>
            <a:r>
              <a:rPr lang="en-US" dirty="0" smtClean="0"/>
              <a:t>It detects any material that is composed of Infrared Waves</a:t>
            </a:r>
          </a:p>
          <a:p>
            <a:endParaRPr lang="en-US" dirty="0" smtClean="0"/>
          </a:p>
          <a:p>
            <a:r>
              <a:rPr lang="en-US" dirty="0" smtClean="0"/>
              <a:t>Spitzer Telescope has provided much data that helps Astronomers understand more about the Earth &amp; the Milky Way Galaxy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2"/>
              </a:rPr>
              <a:t>http://www.youtube.com/watch?v=BF9pPDHjNec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Fermi-Gamma Telescope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Fermi-Gamma Telescope detects Gamma Rays in Outer Space</a:t>
            </a:r>
          </a:p>
          <a:p>
            <a:endParaRPr lang="en-US" dirty="0" smtClean="0"/>
          </a:p>
          <a:p>
            <a:r>
              <a:rPr lang="en-US" dirty="0" smtClean="0"/>
              <a:t>It measures the Energy in the Gamma Rays</a:t>
            </a:r>
          </a:p>
          <a:p>
            <a:endParaRPr lang="en-US" dirty="0" smtClean="0"/>
          </a:p>
          <a:p>
            <a:r>
              <a:rPr lang="en-US" dirty="0" smtClean="0"/>
              <a:t>It also tells which direction the Gamma Rays are going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hlinkClick r:id="rId2"/>
              </a:rPr>
              <a:t>http://www.youtube.com/watch?v=rKB43HFhVDA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with a partner and answer the question…</a:t>
            </a:r>
          </a:p>
          <a:p>
            <a:endParaRPr lang="en-US" dirty="0" smtClean="0"/>
          </a:p>
          <a:p>
            <a:r>
              <a:rPr lang="en-US" dirty="0" smtClean="0"/>
              <a:t>What instruments are used to collect data from space?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Objects Discovered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Instruments have discovered many things in Space that are not planets</a:t>
            </a:r>
          </a:p>
          <a:p>
            <a:endParaRPr lang="en-US" dirty="0" smtClean="0"/>
          </a:p>
          <a:p>
            <a:r>
              <a:rPr lang="en-US" dirty="0" smtClean="0"/>
              <a:t>These include…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Comets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Asteroids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Stars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Vacuums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Black holes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/>
              <a:t>M</a:t>
            </a:r>
            <a:r>
              <a:rPr lang="en-US" dirty="0" smtClean="0"/>
              <a:t>oons 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Other Universes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6463" b="-26463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with a partner and answer the question…</a:t>
            </a:r>
          </a:p>
          <a:p>
            <a:endParaRPr lang="en-US" dirty="0" smtClean="0"/>
          </a:p>
          <a:p>
            <a:r>
              <a:rPr lang="en-US" dirty="0" smtClean="0"/>
              <a:t>What discoveries made by space instruments help us better understand the universe?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 Space Stations</a:t>
            </a:r>
            <a:br>
              <a:rPr lang="en-US" dirty="0" smtClean="0"/>
            </a:br>
            <a:r>
              <a:rPr lang="en-US" dirty="0" smtClean="0"/>
              <a:t>Good or Bad??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Disadvantages (BAD)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Very Expensive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Space Station Needs REPAIR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Astronauts are risking their LIVES all the time</a:t>
            </a:r>
          </a:p>
          <a:p>
            <a:endParaRPr lang="en-US" dirty="0" smtClean="0"/>
          </a:p>
          <a:p>
            <a:r>
              <a:rPr lang="en-US" dirty="0" smtClean="0"/>
              <a:t>Advantages (Good)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Gateway to the Universe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Improves International Relations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Research &amp; Discovery Capabilities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Better than anything we can do from Earth</a:t>
            </a:r>
          </a:p>
          <a:p>
            <a:pPr marL="914400" lvl="1" indent="-457200">
              <a:buFont typeface="+mj-ea"/>
              <a:buAutoNum type="circleNumDbPlain"/>
            </a:pPr>
            <a:endParaRPr lang="en-US" dirty="0" smtClean="0"/>
          </a:p>
          <a:p>
            <a:pPr marL="914400" lvl="1" indent="-457200">
              <a:buFont typeface="+mj-ea"/>
              <a:buAutoNum type="circleNumDbPlain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2"/>
              </a:rPr>
              <a:t>http://www.youtube.com/watch?v=9f5pclNsCT4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with a partner and answer the question…</a:t>
            </a:r>
          </a:p>
          <a:p>
            <a:endParaRPr lang="en-US" dirty="0" smtClean="0"/>
          </a:p>
          <a:p>
            <a:r>
              <a:rPr lang="en-US" dirty="0" smtClean="0"/>
              <a:t>What are the risks and benefits of the International Space Station?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6.E.</a:t>
            </a:r>
            <a:r>
              <a:rPr lang="en-US" b="1" dirty="0" smtClean="0"/>
              <a:t>1 Understand </a:t>
            </a:r>
            <a:r>
              <a:rPr lang="en-US" b="1" dirty="0"/>
              <a:t>the earth/moon/</a:t>
            </a:r>
            <a:r>
              <a:rPr lang="en-US" b="1" dirty="0" smtClean="0"/>
              <a:t>sun system</a:t>
            </a:r>
            <a:r>
              <a:rPr lang="en-US" b="1" dirty="0"/>
              <a:t>, and the properties, structures and predictable motions of celestial bodies in the Universe.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Impacts our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use many things in our daily lives that without space discoveries we would not have…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Microwaves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Calculators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Fire Retardant Clothing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Bar Coding</a:t>
            </a:r>
          </a:p>
          <a:p>
            <a:pPr marL="914400" lvl="1" indent="-457200">
              <a:buNone/>
            </a:pP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204" b="-34204"/>
          <a:stretch>
            <a:fillRect/>
          </a:stretch>
        </p:blipFill>
        <p:spPr>
          <a:xfrm>
            <a:off x="4648200" y="880534"/>
            <a:ext cx="4038600" cy="5977466"/>
          </a:xfrm>
        </p:spPr>
      </p:pic>
    </p:spTree>
  </p:cSld>
  <p:clrMapOvr>
    <a:masterClrMapping/>
  </p:clrMapOvr>
  <p:transition spd="slow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with a partner and answer the question…</a:t>
            </a:r>
          </a:p>
          <a:p>
            <a:endParaRPr lang="en-US" dirty="0" smtClean="0"/>
          </a:p>
          <a:p>
            <a:r>
              <a:rPr lang="en-US" dirty="0" smtClean="0"/>
              <a:t>How have the technologies developed in space enhanced our daily lives?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Understandings from Space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learned so much from Space Exploration</a:t>
            </a:r>
          </a:p>
          <a:p>
            <a:endParaRPr lang="en-US" dirty="0" smtClean="0"/>
          </a:p>
          <a:p>
            <a:r>
              <a:rPr lang="en-US" dirty="0" smtClean="0"/>
              <a:t>The most important thing to keep in mind is discoveries in space has helped us learn more about the Earth &amp; Universe we live in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284" b="-6284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765" dirty="0" smtClean="0"/>
              <a:t>Which represents information that is gained as a result of space exploration? </a:t>
            </a:r>
          </a:p>
          <a:p>
            <a:endParaRPr lang="en-US" dirty="0" smtClean="0"/>
          </a:p>
          <a:p>
            <a:r>
              <a:rPr lang="en-US" dirty="0" smtClean="0"/>
              <a:t>A) weather and climate patterns that occur on Earth </a:t>
            </a:r>
          </a:p>
          <a:p>
            <a:endParaRPr lang="en-US" dirty="0" smtClean="0"/>
          </a:p>
          <a:p>
            <a:r>
              <a:rPr lang="en-US" dirty="0" smtClean="0"/>
              <a:t>B) existence of the sun and the moon in the solar system </a:t>
            </a:r>
          </a:p>
          <a:p>
            <a:endParaRPr lang="en-US" dirty="0" smtClean="0"/>
          </a:p>
          <a:p>
            <a:r>
              <a:rPr lang="en-US" dirty="0" smtClean="0"/>
              <a:t>C) how to use coal and natural gas as energy resources</a:t>
            </a:r>
          </a:p>
          <a:p>
            <a:endParaRPr lang="en-US" dirty="0" smtClean="0"/>
          </a:p>
          <a:p>
            <a:r>
              <a:rPr lang="en-US" dirty="0" smtClean="0"/>
              <a:t>D) location of plates found upon Earth’s surface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Space Exploration began thousands of years ago with Ptolemy, Galileo, &amp; Copernicus</a:t>
            </a:r>
          </a:p>
          <a:p>
            <a:endParaRPr lang="en-US" dirty="0" smtClean="0"/>
          </a:p>
          <a:p>
            <a:r>
              <a:rPr lang="en-US" dirty="0" smtClean="0"/>
              <a:t>Space Exploration has provided us with useful DATA</a:t>
            </a:r>
          </a:p>
          <a:p>
            <a:endParaRPr lang="en-US" dirty="0" smtClean="0"/>
          </a:p>
          <a:p>
            <a:r>
              <a:rPr lang="en-US" dirty="0" smtClean="0"/>
              <a:t>We have used the data in how we build, inventions we have made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have many different INSTRUMENTS we use to make Space Discoveries</a:t>
            </a:r>
          </a:p>
          <a:p>
            <a:endParaRPr lang="en-US" dirty="0" smtClean="0"/>
          </a:p>
          <a:p>
            <a:r>
              <a:rPr lang="en-US" dirty="0" smtClean="0"/>
              <a:t>We use space discoveries in our daily lives everyday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Microwaves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Calculators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Fire Retardant 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Bar Codes</a:t>
            </a:r>
          </a:p>
          <a:p>
            <a:endParaRPr lang="en-US" dirty="0" smtClean="0"/>
          </a:p>
          <a:p>
            <a:r>
              <a:rPr lang="en-US" dirty="0" smtClean="0"/>
              <a:t>Space Exploration helps us understand Earth &amp; the Universe where we live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Clarifying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6.E.</a:t>
            </a:r>
            <a:r>
              <a:rPr lang="en-US" dirty="0" smtClean="0"/>
              <a:t>1.3 Summarize </a:t>
            </a:r>
            <a:r>
              <a:rPr lang="en-US" dirty="0"/>
              <a:t>space exploration and the understandings gained from them.</a:t>
            </a:r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early theories &amp; discoveries helped us gain knowledge about planets?</a:t>
            </a:r>
          </a:p>
          <a:p>
            <a:endParaRPr lang="en-US" dirty="0" smtClean="0"/>
          </a:p>
          <a:p>
            <a:r>
              <a:rPr lang="en-US" dirty="0" smtClean="0"/>
              <a:t>How do we use data gained by space exploration?</a:t>
            </a:r>
          </a:p>
          <a:p>
            <a:endParaRPr lang="en-US" dirty="0" smtClean="0"/>
          </a:p>
          <a:p>
            <a:r>
              <a:rPr lang="en-US" dirty="0" smtClean="0"/>
              <a:t>What instruments are used to collect data from space?</a:t>
            </a:r>
          </a:p>
          <a:p>
            <a:endParaRPr lang="en-US" dirty="0" smtClean="0"/>
          </a:p>
          <a:p>
            <a:r>
              <a:rPr lang="en-US" dirty="0" smtClean="0"/>
              <a:t>What discoveries made by space instruments help us better understand the universe?</a:t>
            </a:r>
          </a:p>
          <a:p>
            <a:endParaRPr lang="en-US" dirty="0" smtClean="0"/>
          </a:p>
          <a:p>
            <a:r>
              <a:rPr lang="en-US" dirty="0" smtClean="0"/>
              <a:t>What are the risks and benefits of the International Space Station?</a:t>
            </a:r>
          </a:p>
          <a:p>
            <a:endParaRPr lang="en-US" dirty="0" smtClean="0"/>
          </a:p>
          <a:p>
            <a:r>
              <a:rPr lang="en-US" dirty="0" smtClean="0"/>
              <a:t>How have the technologies developed in space enhanced our daily lives?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Space Theories (Ideas)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There were 3 early Astronomers that all had different ideas about the universe &amp; the Earth</a:t>
            </a:r>
          </a:p>
          <a:p>
            <a:endParaRPr lang="en-US" dirty="0" smtClean="0"/>
          </a:p>
          <a:p>
            <a:r>
              <a:rPr lang="en-US" dirty="0" smtClean="0"/>
              <a:t>Ptolemy- thought that sun revolved around the earth (Geocentric)</a:t>
            </a:r>
          </a:p>
          <a:p>
            <a:endParaRPr lang="en-US" dirty="0" smtClean="0"/>
          </a:p>
          <a:p>
            <a:r>
              <a:rPr lang="en-US" dirty="0" smtClean="0"/>
              <a:t>Copernicus- discovered Earth Revolved around the sun (Heliocentric)</a:t>
            </a:r>
          </a:p>
          <a:p>
            <a:endParaRPr lang="en-US" dirty="0" smtClean="0"/>
          </a:p>
          <a:p>
            <a:r>
              <a:rPr lang="en-US" dirty="0" smtClean="0"/>
              <a:t>Galileo- supported Copernicus Heliocentric Theory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2"/>
              </a:rPr>
              <a:t>http://www.youtube.com/watch?v=Plxed3JVOnI </a:t>
            </a: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http://www.youtube.com/watch?v=GPBB5thPgQE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http://www.youtube.com/watch?v=6MhaSYZfQJE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with a partner and answer the question…</a:t>
            </a:r>
          </a:p>
          <a:p>
            <a:endParaRPr lang="en-US" dirty="0" smtClean="0"/>
          </a:p>
          <a:p>
            <a:r>
              <a:rPr lang="en-US" dirty="0" smtClean="0"/>
              <a:t>What early theories &amp; discoveries helped us gain knowledge about planets?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Instruments collect data about space</a:t>
            </a:r>
          </a:p>
          <a:p>
            <a:endParaRPr lang="en-US" dirty="0" smtClean="0"/>
          </a:p>
          <a:p>
            <a:r>
              <a:rPr lang="en-US" dirty="0" smtClean="0"/>
              <a:t>Our understanding of the Electromagnetic Spectrum allows us to make discoveries that we cannot see</a:t>
            </a:r>
          </a:p>
          <a:p>
            <a:endParaRPr lang="en-US" dirty="0" smtClean="0"/>
          </a:p>
          <a:p>
            <a:r>
              <a:rPr lang="en-US" dirty="0" smtClean="0"/>
              <a:t>The DATA we collect is SO IMPORTANT to understanding the Earth &amp; the UNIVERSE that we live in 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8848" b="-884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with a partner and answer the question…</a:t>
            </a:r>
          </a:p>
          <a:p>
            <a:endParaRPr lang="en-US" dirty="0" smtClean="0"/>
          </a:p>
          <a:p>
            <a:r>
              <a:rPr lang="en-US" dirty="0" smtClean="0"/>
              <a:t>How do we use data gained by space exploration?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NASA is a government organization in charge of Space Exploration in the United States</a:t>
            </a:r>
          </a:p>
          <a:p>
            <a:endParaRPr lang="en-US" dirty="0" smtClean="0"/>
          </a:p>
          <a:p>
            <a:r>
              <a:rPr lang="en-US" dirty="0" smtClean="0"/>
              <a:t>NASA stands for National Aeronautical Space Administration</a:t>
            </a:r>
          </a:p>
          <a:p>
            <a:endParaRPr lang="en-US" dirty="0" smtClean="0"/>
          </a:p>
          <a:p>
            <a:r>
              <a:rPr lang="en-US" dirty="0" smtClean="0"/>
              <a:t>NASA is the organization that makes most of the important space discoveries that we know of today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034" b="-6034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845</Words>
  <Application>Microsoft Office PowerPoint</Application>
  <PresentationFormat>On-screen Show (4:3)</PresentationFormat>
  <Paragraphs>159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Earth in the Universe</vt:lpstr>
      <vt:lpstr>Essential Standards</vt:lpstr>
      <vt:lpstr>Clarifying Objectives</vt:lpstr>
      <vt:lpstr>Essential Questions</vt:lpstr>
      <vt:lpstr>Early Space Theories (Ideas)</vt:lpstr>
      <vt:lpstr>Essential Questions</vt:lpstr>
      <vt:lpstr>Space Data</vt:lpstr>
      <vt:lpstr>Essential Questions</vt:lpstr>
      <vt:lpstr>NASA</vt:lpstr>
      <vt:lpstr>Space Instruments</vt:lpstr>
      <vt:lpstr>Hubble Telescope</vt:lpstr>
      <vt:lpstr>Chandra X-Ray Observatory</vt:lpstr>
      <vt:lpstr>Spitzer Telescope</vt:lpstr>
      <vt:lpstr>Fermi-Gamma Telescope</vt:lpstr>
      <vt:lpstr>Essential Questions</vt:lpstr>
      <vt:lpstr>Many Objects Discovered</vt:lpstr>
      <vt:lpstr>Essential Questions</vt:lpstr>
      <vt:lpstr>International Space Stations Good or Bad??</vt:lpstr>
      <vt:lpstr>Essential Questions</vt:lpstr>
      <vt:lpstr>Space Impacts our Life</vt:lpstr>
      <vt:lpstr>Essential Questions</vt:lpstr>
      <vt:lpstr>Understandings from Space Exploration</vt:lpstr>
      <vt:lpstr>EOG Questions</vt:lpstr>
      <vt:lpstr>Important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in the Universe</dc:title>
  <dc:creator>Andrew Garbisch</dc:creator>
  <cp:lastModifiedBy>Jennifer George</cp:lastModifiedBy>
  <cp:revision>9</cp:revision>
  <dcterms:created xsi:type="dcterms:W3CDTF">2013-12-30T18:42:35Z</dcterms:created>
  <dcterms:modified xsi:type="dcterms:W3CDTF">2015-04-01T21:52:45Z</dcterms:modified>
</cp:coreProperties>
</file>