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80" r:id="rId4"/>
    <p:sldId id="282" r:id="rId5"/>
    <p:sldId id="298" r:id="rId6"/>
    <p:sldId id="300" r:id="rId7"/>
    <p:sldId id="258" r:id="rId8"/>
    <p:sldId id="291" r:id="rId9"/>
    <p:sldId id="304" r:id="rId10"/>
    <p:sldId id="302" r:id="rId11"/>
    <p:sldId id="267" r:id="rId12"/>
    <p:sldId id="293" r:id="rId13"/>
    <p:sldId id="296" r:id="rId14"/>
    <p:sldId id="295" r:id="rId15"/>
    <p:sldId id="287" r:id="rId16"/>
    <p:sldId id="276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59" r:id="rId25"/>
    <p:sldId id="289" r:id="rId26"/>
    <p:sldId id="260" r:id="rId27"/>
    <p:sldId id="278" r:id="rId28"/>
    <p:sldId id="261" r:id="rId29"/>
    <p:sldId id="262" r:id="rId30"/>
    <p:sldId id="263" r:id="rId31"/>
    <p:sldId id="284" r:id="rId32"/>
    <p:sldId id="286" r:id="rId33"/>
    <p:sldId id="264" r:id="rId34"/>
    <p:sldId id="265" r:id="rId35"/>
    <p:sldId id="26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323" autoAdjust="0"/>
  </p:normalViewPr>
  <p:slideViewPr>
    <p:cSldViewPr>
      <p:cViewPr varScale="1">
        <p:scale>
          <a:sx n="63" d="100"/>
          <a:sy n="63" d="100"/>
        </p:scale>
        <p:origin x="-8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A9A76-9C99-4667-A54B-BF6C8574A20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88C74-6C90-4A56-8983-0FD4D54B0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A9A76-9C99-4667-A54B-BF6C8574A20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88C74-6C90-4A56-8983-0FD4D54B0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A9A76-9C99-4667-A54B-BF6C8574A20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88C74-6C90-4A56-8983-0FD4D54B0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A9B7A-8680-403F-A3BE-E000A7775F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A9A76-9C99-4667-A54B-BF6C8574A20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88C74-6C90-4A56-8983-0FD4D54B0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A9A76-9C99-4667-A54B-BF6C8574A20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88C74-6C90-4A56-8983-0FD4D54B0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A9A76-9C99-4667-A54B-BF6C8574A20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88C74-6C90-4A56-8983-0FD4D54B0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A9A76-9C99-4667-A54B-BF6C8574A20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88C74-6C90-4A56-8983-0FD4D54B0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A9A76-9C99-4667-A54B-BF6C8574A20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88C74-6C90-4A56-8983-0FD4D54B0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A9A76-9C99-4667-A54B-BF6C8574A20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88C74-6C90-4A56-8983-0FD4D54B0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A9A76-9C99-4667-A54B-BF6C8574A20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88C74-6C90-4A56-8983-0FD4D54B0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DA9A76-9C99-4667-A54B-BF6C8574A20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4088C74-6C90-4A56-8983-0FD4D54B098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BDA9A76-9C99-4667-A54B-BF6C8574A20E}" type="datetimeFigureOut">
              <a:rPr lang="en-US" smtClean="0"/>
              <a:pPr/>
              <a:t>1/21/2015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4088C74-6C90-4A56-8983-0FD4D54B098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</p:sldLayoutIdLst>
  <p:transition spd="slow">
    <p:wedg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tremescience.com/PlateTectonicsmap.htm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sv.com/scitech/earthsci/quake.htm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2376" y="457200"/>
            <a:ext cx="7772400" cy="30480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Earthquakes and Volcanoes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shelen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4267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4191000" y="4724400"/>
            <a:ext cx="4724400" cy="707886"/>
          </a:xfrm>
          <a:prstGeom prst="rect">
            <a:avLst/>
          </a:prstGeom>
          <a:solidFill>
            <a:schemeClr val="bg2"/>
          </a:solidFill>
          <a:ln w="9525">
            <a:solidFill>
              <a:srgbClr val="CC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chemeClr val="accent1"/>
                </a:solidFill>
                <a:latin typeface="Comic Sans MS" pitchFamily="66" charset="0"/>
              </a:rPr>
              <a:t>Mount St. Helens</a:t>
            </a:r>
          </a:p>
        </p:txBody>
      </p:sp>
      <p:pic>
        <p:nvPicPr>
          <p:cNvPr id="33796" name="Picture 4" descr="st_helens erup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371600"/>
            <a:ext cx="4038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sthelens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2895600"/>
            <a:ext cx="3657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Documents and Settings\monica  higbie\My Documents\My Pictures\composite volcan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620000" cy="5175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Cinder Cone Volcano</a:t>
            </a:r>
          </a:p>
        </p:txBody>
      </p:sp>
      <p:pic>
        <p:nvPicPr>
          <p:cNvPr id="30723" name="Picture 6" descr="cindercon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1324" y="530225"/>
            <a:ext cx="5627390" cy="4187825"/>
          </a:xfr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Mount Vesuvius</a:t>
            </a:r>
          </a:p>
        </p:txBody>
      </p:sp>
      <p:sp>
        <p:nvSpPr>
          <p:cNvPr id="35843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Images of victims in eruption of Vesuvius in 79 AD.  Most died as a result of suffocation.</a:t>
            </a:r>
          </a:p>
        </p:txBody>
      </p:sp>
      <p:pic>
        <p:nvPicPr>
          <p:cNvPr id="35844" name="Picture 5" descr="vesuvius30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38750" y="1981200"/>
            <a:ext cx="3067050" cy="3276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Mount Vesuvius</a:t>
            </a:r>
          </a:p>
        </p:txBody>
      </p:sp>
      <p:pic>
        <p:nvPicPr>
          <p:cNvPr id="34819" name="Picture 6" descr="vesuviu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4069" y="979487"/>
            <a:ext cx="5041900" cy="3289300"/>
          </a:xfr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C:\Documents and Settings\monica  higbie\My Documents\My Pictures\cinder cone volcano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81000"/>
            <a:ext cx="4724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C:\Documents and Settings\monica  higbie\My Documents\My Pictures\cinder con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71800"/>
            <a:ext cx="47244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Documents and Settings\monica  higbie\My Documents\My Pictures\shield volcano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592513" cy="255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C:\Documents and Settings\monica  higbie\My Documents\My Pictures\Muana Loa 2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3200996"/>
            <a:ext cx="4572000" cy="365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Dotum" pitchFamily="34" charset="-127"/>
              </a:rPr>
              <a:t>VOLCANIC MOUNTAIN</a:t>
            </a:r>
          </a:p>
        </p:txBody>
      </p:sp>
      <p:pic>
        <p:nvPicPr>
          <p:cNvPr id="20483" name="Picture 3" descr="C:\Documents and Settings\monica  higbie\My Documents\My Pictures\VOLCANIC MOUNTAIN NAMBI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609600"/>
            <a:ext cx="6869113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981200" y="5715000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NAMIBIA IN AFRICA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457200" y="533400"/>
            <a:ext cx="8305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Dotum" pitchFamily="34" charset="-127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sz="4400" b="1" dirty="0">
                <a:latin typeface="Dotum" pitchFamily="34" charset="-127"/>
              </a:rPr>
              <a:t>What is the relationship between the </a:t>
            </a:r>
            <a:r>
              <a:rPr lang="en-US" sz="4400" b="1" dirty="0" smtClean="0">
                <a:latin typeface="Dotum" pitchFamily="34" charset="-127"/>
              </a:rPr>
              <a:t>Earth’s </a:t>
            </a:r>
            <a:r>
              <a:rPr lang="en-US" sz="4400" b="1" dirty="0">
                <a:latin typeface="Dotum" pitchFamily="34" charset="-127"/>
              </a:rPr>
              <a:t>plates, volcanoes, and earthquakes?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 descr="http://www.extremescience.com/graphics/platetec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8338" y="1782763"/>
            <a:ext cx="5268912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4"/>
          <p:cNvSpPr>
            <a:spLocks noChangeArrowheads="1"/>
          </p:cNvSpPr>
          <p:nvPr/>
        </p:nvSpPr>
        <p:spPr bwMode="auto">
          <a:xfrm>
            <a:off x="4648200" y="6019800"/>
            <a:ext cx="3886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cs typeface="Times New Roman" pitchFamily="18" charset="0"/>
                <a:hlinkClick r:id="rId3"/>
              </a:rPr>
              <a:t>http://www.extremescience.com/PlateTectonicsmap.htm</a:t>
            </a:r>
            <a:r>
              <a:rPr lang="en-US" sz="2800" b="1">
                <a:cs typeface="Times New Roman" pitchFamily="18" charset="0"/>
              </a:rPr>
              <a:t>    </a:t>
            </a:r>
            <a:endParaRPr lang="en-US" sz="280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2971800" y="685800"/>
            <a:ext cx="30480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Plates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monica  higbie\My Documents\My Pictures\volcanoe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1811338"/>
            <a:ext cx="648017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2286000" y="685800"/>
            <a:ext cx="4724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Earthquakes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30352"/>
            <a:ext cx="8839200" cy="4187952"/>
          </a:xfrm>
        </p:spPr>
        <p:txBody>
          <a:bodyPr/>
          <a:lstStyle/>
          <a:p>
            <a:pPr>
              <a:buNone/>
            </a:pPr>
            <a:r>
              <a:rPr lang="en-US" sz="4000" b="1" dirty="0" smtClean="0"/>
              <a:t>   - </a:t>
            </a:r>
            <a:r>
              <a:rPr lang="en-US" sz="4000" b="1" dirty="0"/>
              <a:t>shaking and vibration at the surface of the earth resulting from underground movement along a fault plane of from volcanic activity</a:t>
            </a:r>
          </a:p>
          <a:p>
            <a:endParaRPr lang="en-US" dirty="0"/>
          </a:p>
        </p:txBody>
      </p:sp>
      <p:pic>
        <p:nvPicPr>
          <p:cNvPr id="1026" name="Picture 2" descr="250px-Epicenter_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114800"/>
            <a:ext cx="2590800" cy="211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C:\Documents and Settings\monica  higbie\My Documents\My Pictures\volcano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057400"/>
            <a:ext cx="80010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4"/>
          <p:cNvSpPr>
            <a:spLocks noChangeArrowheads="1"/>
          </p:cNvSpPr>
          <p:nvPr/>
        </p:nvSpPr>
        <p:spPr bwMode="auto">
          <a:xfrm>
            <a:off x="1600200" y="6019800"/>
            <a:ext cx="532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http://hsv.com/scitech/earthsci/quake.htm</a:t>
            </a:r>
            <a:r>
              <a:rPr lang="en-US"/>
              <a:t> 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2362200" y="838200"/>
            <a:ext cx="449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Volcanoes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905000"/>
            <a:ext cx="8382000" cy="1752600"/>
          </a:xfrm>
        </p:spPr>
        <p:txBody>
          <a:bodyPr/>
          <a:lstStyle/>
          <a:p>
            <a:pPr algn="ctr" eaLnBrk="1" hangingPunct="1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</a:rPr>
              <a:t>Let’s look at those maps again.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ttp://www.extremescience.com/graphics/platetec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68913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 descr="C:\Documents and Settings\monica  higbie\My Documents\My Pictures\volcano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22675"/>
            <a:ext cx="6480175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C:\Documents and Settings\monica  higbie\My Documents\My Pictures\volcanoe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676400"/>
            <a:ext cx="6553200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5410200" y="533400"/>
            <a:ext cx="220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Plates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4495800" y="5562600"/>
            <a:ext cx="4191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Earthquakes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029200" y="3810000"/>
            <a:ext cx="342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Volcanoes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utoUpdateAnimBg="0"/>
      <p:bldP spid="12295" grpId="0" autoUpdateAnimBg="0"/>
      <p:bldP spid="1229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2606675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pPr eaLnBrk="0" hangingPunct="0"/>
            <a:endParaRPr lang="en-US"/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  <a:p>
            <a:pPr eaLnBrk="0" hangingPunct="0"/>
            <a:endParaRPr lang="en-US"/>
          </a:p>
        </p:txBody>
      </p:sp>
      <p:pic>
        <p:nvPicPr>
          <p:cNvPr id="10244" name="Picture 4" descr="C:\Documents and Settings\monica  higbie\My Documents\My Pictures\earthquake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143000"/>
            <a:ext cx="7620000" cy="5334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</p:pic>
      <p:sp>
        <p:nvSpPr>
          <p:cNvPr id="10245" name="Text Box 5" descr="Stationery"/>
          <p:cNvSpPr txBox="1">
            <a:spLocks noChangeArrowheads="1"/>
          </p:cNvSpPr>
          <p:nvPr/>
        </p:nvSpPr>
        <p:spPr bwMode="auto">
          <a:xfrm>
            <a:off x="990600" y="685801"/>
            <a:ext cx="7467600" cy="246221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Dotum" pitchFamily="34" charset="-127"/>
              </a:rPr>
              <a:t> Earthquakes and Volcanoes are </a:t>
            </a:r>
            <a:r>
              <a:rPr lang="en-US" sz="4400" b="1" dirty="0" smtClean="0">
                <a:latin typeface="Dotum" pitchFamily="34" charset="-127"/>
              </a:rPr>
              <a:t>found where plates meet.</a:t>
            </a:r>
            <a:endParaRPr lang="en-US" sz="4400" b="1" dirty="0">
              <a:latin typeface="Dotum" pitchFamily="34" charset="-127"/>
            </a:endParaRPr>
          </a:p>
          <a:p>
            <a:pPr>
              <a:spcBef>
                <a:spcPct val="50000"/>
              </a:spcBef>
            </a:pPr>
            <a:endParaRPr lang="en-US" sz="4400" b="1" dirty="0">
              <a:latin typeface="Dotum" pitchFamily="34" charset="-127"/>
            </a:endParaRPr>
          </a:p>
        </p:txBody>
      </p: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838200" y="2209800"/>
            <a:ext cx="701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Seismic Waves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dirty="0" smtClean="0"/>
              <a:t>– </a:t>
            </a:r>
            <a:r>
              <a:rPr lang="en-US" sz="4000" b="1" dirty="0"/>
              <a:t>waves of force that travel through the earth as a result of plate movement (i.e. earthquakes and volcanoes)</a:t>
            </a:r>
          </a:p>
          <a:p>
            <a:endParaRPr lang="en-US" dirty="0"/>
          </a:p>
        </p:txBody>
      </p:sp>
      <p:pic>
        <p:nvPicPr>
          <p:cNvPr id="3074" name="Picture 2" descr="Propagation of seismic waves after an earthquake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124200"/>
            <a:ext cx="200977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Seismic Risk Map of the U.S.</a:t>
            </a:r>
          </a:p>
        </p:txBody>
      </p:sp>
      <p:pic>
        <p:nvPicPr>
          <p:cNvPr id="5123" name="Picture 6" descr="seismic risk ma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2420" y="530225"/>
            <a:ext cx="6965198" cy="4187825"/>
          </a:xfr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Seismometer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1"/>
            <a:ext cx="8229600" cy="2514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- </a:t>
            </a:r>
            <a:r>
              <a:rPr lang="en-US" sz="4000" b="1" dirty="0"/>
              <a:t>gives an early warning that a tsunami is coming</a:t>
            </a:r>
          </a:p>
        </p:txBody>
      </p:sp>
      <p:pic>
        <p:nvPicPr>
          <p:cNvPr id="4098" name="Picture 2" descr="seismograp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781300"/>
            <a:ext cx="3286125" cy="2140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C:\Documents and Settings\monica  higbie\My Documents\My Pictures\seismograph larg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C:\Documents and Settings\monica  higbie\My Documents\My Pictures\seismograph close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8382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5" descr="C:\Documents and Settings\monica  higbie\My Documents\My Pictures\seismograph reading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438400"/>
            <a:ext cx="22860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4800600" y="3505201"/>
            <a:ext cx="2362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tum" pitchFamily="34" charset="-127"/>
              </a:rPr>
              <a:t>Seismograph records energy waves of the earth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Ring of Fire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304800"/>
            <a:ext cx="8183880" cy="441350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000" b="1" dirty="0" smtClean="0"/>
              <a:t>– </a:t>
            </a:r>
            <a:r>
              <a:rPr lang="en-US" sz="4000" b="1" dirty="0"/>
              <a:t>an area where a large number of earthquakes and volcanic activity occurs in the Pacific Ocean</a:t>
            </a:r>
          </a:p>
        </p:txBody>
      </p:sp>
      <p:pic>
        <p:nvPicPr>
          <p:cNvPr id="5122" name="Picture 2" descr="Pacific_Ring_of_F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200400"/>
            <a:ext cx="2657475" cy="196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Focus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0352"/>
            <a:ext cx="868680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	- </a:t>
            </a:r>
            <a:r>
              <a:rPr lang="en-US" sz="4000" b="1" dirty="0"/>
              <a:t>is the point </a:t>
            </a:r>
            <a:r>
              <a:rPr lang="en-US" sz="4000" b="1" i="1" dirty="0"/>
              <a:t>underground</a:t>
            </a:r>
            <a:r>
              <a:rPr lang="en-US" sz="4000" b="1" dirty="0"/>
              <a:t> where the rocks begin to move during an earthquake</a:t>
            </a:r>
          </a:p>
        </p:txBody>
      </p:sp>
      <p:pic>
        <p:nvPicPr>
          <p:cNvPr id="6146" name="Picture 2" descr="foc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667000"/>
            <a:ext cx="4183205" cy="3145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C:\Documents and Settings\monica  higbie\My Documents\My Pictures\SF earthquake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46482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C:\Documents and Settings\monica  higbie\My Documents\My Pictures\Sf earthquake 2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2743200"/>
            <a:ext cx="6019800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1219200" y="685800"/>
            <a:ext cx="3581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bg1"/>
                </a:solidFill>
              </a:rPr>
              <a:t>San Francisco Earthquake 1906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Tsunami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0352"/>
            <a:ext cx="891540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	– </a:t>
            </a:r>
            <a:r>
              <a:rPr lang="en-US" sz="4000" b="1" dirty="0"/>
              <a:t>a series of large water waves caused by plate tectonic movement</a:t>
            </a:r>
          </a:p>
        </p:txBody>
      </p:sp>
      <p:pic>
        <p:nvPicPr>
          <p:cNvPr id="7170" name="Picture 2" descr="tsunami-form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14599"/>
            <a:ext cx="3962400" cy="3278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C:\Documents and Settings\monica  higbie\My Documents\My Pictures\tsunami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 descr="C:\Documents and Settings\monica  higbie\My Documents\My Pictures\tsun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838200"/>
            <a:ext cx="2971800" cy="1782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304800" y="152400"/>
            <a:ext cx="8534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Earthquakes in the ocean cause </a:t>
            </a:r>
          </a:p>
        </p:txBody>
      </p:sp>
      <p:sp>
        <p:nvSpPr>
          <p:cNvPr id="60426" name="WordArt 10"/>
          <p:cNvSpPr>
            <a:spLocks noChangeArrowheads="1" noChangeShapeType="1" noTextEdit="1"/>
          </p:cNvSpPr>
          <p:nvPr/>
        </p:nvSpPr>
        <p:spPr bwMode="auto">
          <a:xfrm rot="-485283">
            <a:off x="27290" y="1589879"/>
            <a:ext cx="2057400" cy="533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Dotum"/>
              </a:rPr>
              <a:t>Tsunamis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500"/>
                            </p:stCondLst>
                            <p:childTnLst>
                              <p:par>
                                <p:cTn id="8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4" grpId="0" autoUpdateAnimBg="0"/>
      <p:bldP spid="6042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C:\Documents and Settings\monica  higbie\My Documents\My Pictures\tsu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"/>
            <a:ext cx="62484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2" descr="C:\Documents and Settings\monica  higbie\My Documents\My Pictures\tsuna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352800"/>
            <a:ext cx="4953000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1295400" y="5638800"/>
            <a:ext cx="2971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Dotum" pitchFamily="34" charset="-127"/>
              </a:rPr>
              <a:t>Destruction</a:t>
            </a: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3810000" y="9144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Dotum" pitchFamily="34" charset="-127"/>
              </a:rPr>
              <a:t>30’ Wall of Water</a:t>
            </a:r>
          </a:p>
        </p:txBody>
      </p:sp>
      <p:sp>
        <p:nvSpPr>
          <p:cNvPr id="61449" name="WordArt 9"/>
          <p:cNvSpPr>
            <a:spLocks noChangeArrowheads="1" noChangeShapeType="1"/>
          </p:cNvSpPr>
          <p:nvPr/>
        </p:nvSpPr>
        <p:spPr bwMode="auto">
          <a:xfrm rot="1027">
            <a:off x="6324600" y="381000"/>
            <a:ext cx="2057400" cy="533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Dotum"/>
              </a:rPr>
              <a:t>Tsunamis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Epicenter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0352"/>
            <a:ext cx="914400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	</a:t>
            </a:r>
            <a:r>
              <a:rPr lang="en-US" sz="4000" b="1" dirty="0" smtClean="0"/>
              <a:t>- </a:t>
            </a:r>
            <a:r>
              <a:rPr lang="en-US" sz="4000" b="1" dirty="0"/>
              <a:t>is the point </a:t>
            </a:r>
            <a:r>
              <a:rPr lang="en-US" sz="4000" b="1" i="1" u="sng" dirty="0"/>
              <a:t>above ground</a:t>
            </a:r>
            <a:r>
              <a:rPr lang="en-US" sz="4000" b="1" u="sng" dirty="0"/>
              <a:t> </a:t>
            </a:r>
            <a:r>
              <a:rPr lang="en-US" sz="4000" b="1" dirty="0"/>
              <a:t>where the earthquake begins</a:t>
            </a:r>
          </a:p>
        </p:txBody>
      </p:sp>
      <p:pic>
        <p:nvPicPr>
          <p:cNvPr id="5" name="Picture 5" descr="illustr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905000"/>
            <a:ext cx="4724400" cy="317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Richter Scale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0352"/>
            <a:ext cx="8686800" cy="418795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sz="4000" b="1" dirty="0" smtClean="0"/>
              <a:t>– </a:t>
            </a:r>
            <a:r>
              <a:rPr lang="en-US" sz="4000" b="1" dirty="0"/>
              <a:t>assigns a single number to quantify the amount of seismic energy released by an earthquake</a:t>
            </a:r>
          </a:p>
        </p:txBody>
      </p:sp>
      <p:pic>
        <p:nvPicPr>
          <p:cNvPr id="9218" name="Picture 2" descr="Rich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514600"/>
            <a:ext cx="3028950" cy="258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Stress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30352"/>
            <a:ext cx="8915400" cy="4187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/>
              <a:t>– </a:t>
            </a:r>
            <a:r>
              <a:rPr lang="en-US" sz="4000" b="1" dirty="0"/>
              <a:t>is released by earthquakes when it has been built up enough</a:t>
            </a:r>
          </a:p>
        </p:txBody>
      </p:sp>
      <p:pic>
        <p:nvPicPr>
          <p:cNvPr id="10242" name="Picture 2" descr="image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90800"/>
            <a:ext cx="7162800" cy="257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3" descr="C:\Documents and Settings\monica  higbie\My Documents\My Pictures\Alaska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021638" cy="532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6" name="Picture 2" descr="C:\Documents and Settings\monica  higbie\My Documents\My Pictures\alska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714750"/>
            <a:ext cx="3429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990600" y="5832475"/>
            <a:ext cx="3810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800"/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28600" y="5257800"/>
            <a:ext cx="5562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/>
              <a:t>Alaska Earthquake 1964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ealdsbur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838200"/>
            <a:ext cx="8305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0" y="4953000"/>
            <a:ext cx="91440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/>
              <a:t>This image shows what can happen </a:t>
            </a:r>
            <a:r>
              <a:rPr lang="en-US" sz="2800" b="1" u="sng" dirty="0">
                <a:solidFill>
                  <a:srgbClr val="FF0000"/>
                </a:solidFill>
              </a:rPr>
              <a:t>outside</a:t>
            </a:r>
            <a:r>
              <a:rPr lang="en-US" sz="2800" b="1" dirty="0"/>
              <a:t> buildings during an earthquake.  It shows a debris-strewn street in California, after the </a:t>
            </a:r>
            <a:r>
              <a:rPr lang="en-US" sz="2800" b="1" dirty="0">
                <a:solidFill>
                  <a:srgbClr val="FF0000"/>
                </a:solidFill>
              </a:rPr>
              <a:t>1906 San Francisco Earthquake</a:t>
            </a:r>
            <a:r>
              <a:rPr lang="en-US" sz="2800" dirty="0"/>
              <a:t>.</a:t>
            </a:r>
            <a:r>
              <a:rPr lang="en-US" dirty="0"/>
              <a:t> 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533400" y="228600"/>
            <a:ext cx="8229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</a:rPr>
              <a:t>IF THE GROUND SEEMS TO GLIDE, </a:t>
            </a:r>
            <a:r>
              <a:rPr lang="en-US" sz="2800" b="1" u="sng">
                <a:solidFill>
                  <a:srgbClr val="FF0000"/>
                </a:solidFill>
              </a:rPr>
              <a:t>STAY INSIDE</a:t>
            </a:r>
            <a:r>
              <a:rPr lang="en-US" sz="2800" b="1">
                <a:solidFill>
                  <a:srgbClr val="FF0000"/>
                </a:solidFill>
              </a:rPr>
              <a:t>!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bentrailtrac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457200"/>
            <a:ext cx="4726871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5334000" y="685800"/>
            <a:ext cx="3276600" cy="501675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chemeClr val="accent1"/>
                </a:solidFill>
              </a:rPr>
              <a:t>Following an earthquake, these railroad tracks show the bending and folding power of plate movement</a:t>
            </a:r>
            <a:r>
              <a:rPr lang="en-US" sz="3200" dirty="0">
                <a:solidFill>
                  <a:schemeClr val="accent1"/>
                </a:solidFill>
              </a:rPr>
              <a:t>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Volcano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b="1" dirty="0" smtClean="0"/>
              <a:t> - </a:t>
            </a:r>
            <a:r>
              <a:rPr lang="en-US" sz="4000" b="1" dirty="0"/>
              <a:t>an opening in the earth's crust (or in the surface of some other planet) through which molten lava and gases erupt</a:t>
            </a:r>
          </a:p>
          <a:p>
            <a:endParaRPr lang="en-US" dirty="0"/>
          </a:p>
        </p:txBody>
      </p:sp>
      <p:pic>
        <p:nvPicPr>
          <p:cNvPr id="2050" name="Picture 2" descr="structure of a volc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733800"/>
            <a:ext cx="33813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02920" y="4876800"/>
            <a:ext cx="8183880" cy="1066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4400" dirty="0" smtClean="0"/>
              <a:t>Formation of a Volcano</a:t>
            </a:r>
          </a:p>
        </p:txBody>
      </p:sp>
      <p:pic>
        <p:nvPicPr>
          <p:cNvPr id="19459" name="Picture 5" descr="Volcan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4122" y="530225"/>
            <a:ext cx="3481794" cy="4187825"/>
          </a:xfr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aracutinVolca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40100"/>
            <a:ext cx="5486400" cy="351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paricutinfiel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34962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4" descr="Paracutin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81000"/>
            <a:ext cx="5486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5867400" y="3429000"/>
            <a:ext cx="2819400" cy="138499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Paracutin</a:t>
            </a:r>
            <a:r>
              <a:rPr 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Volcano, Mexico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215</TotalTime>
  <Words>284</Words>
  <Application>Microsoft Office PowerPoint</Application>
  <PresentationFormat>On-screen Show (4:3)</PresentationFormat>
  <Paragraphs>54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Aspect</vt:lpstr>
      <vt:lpstr>Earthquakes and Volcanoes</vt:lpstr>
      <vt:lpstr>Earthquake</vt:lpstr>
      <vt:lpstr>PowerPoint Presentation</vt:lpstr>
      <vt:lpstr>PowerPoint Presentation</vt:lpstr>
      <vt:lpstr>PowerPoint Presentation</vt:lpstr>
      <vt:lpstr>PowerPoint Presentation</vt:lpstr>
      <vt:lpstr>Volcano</vt:lpstr>
      <vt:lpstr>Formation of a Volcano</vt:lpstr>
      <vt:lpstr>PowerPoint Presentation</vt:lpstr>
      <vt:lpstr>PowerPoint Presentation</vt:lpstr>
      <vt:lpstr>PowerPoint Presentation</vt:lpstr>
      <vt:lpstr>Cinder Cone Volcano</vt:lpstr>
      <vt:lpstr>Mount Vesuvius</vt:lpstr>
      <vt:lpstr>Mount Vesuvius</vt:lpstr>
      <vt:lpstr>PowerPoint Presentation</vt:lpstr>
      <vt:lpstr>VOLCANIC MOUNTAIN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Seismic Waves</vt:lpstr>
      <vt:lpstr>Seismic Risk Map of the U.S.</vt:lpstr>
      <vt:lpstr>Seismometer</vt:lpstr>
      <vt:lpstr>PowerPoint Presentation</vt:lpstr>
      <vt:lpstr>Ring of Fire</vt:lpstr>
      <vt:lpstr>Focus</vt:lpstr>
      <vt:lpstr>Tsunami</vt:lpstr>
      <vt:lpstr>PowerPoint Presentation</vt:lpstr>
      <vt:lpstr>PowerPoint Presentation</vt:lpstr>
      <vt:lpstr>Epicenter</vt:lpstr>
      <vt:lpstr>Richter Scale</vt:lpstr>
      <vt:lpstr>Stress</vt:lpstr>
    </vt:vector>
  </TitlesOfParts>
  <Company>Wake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Earthquakes and Volcanoes</dc:title>
  <dc:creator>Amber Clark</dc:creator>
  <cp:lastModifiedBy>Jennifer George</cp:lastModifiedBy>
  <cp:revision>19</cp:revision>
  <dcterms:created xsi:type="dcterms:W3CDTF">2010-08-25T20:09:46Z</dcterms:created>
  <dcterms:modified xsi:type="dcterms:W3CDTF">2015-01-21T16:03:08Z</dcterms:modified>
</cp:coreProperties>
</file>