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embeddedFontLst>
    <p:embeddedFont>
      <p:font typeface="Maiden Orang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25C7D7-B06F-4A44-9241-ED391AAA1E50}">
  <a:tblStyle styleId="{3725C7D7-B06F-4A44-9241-ED391AAA1E50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888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39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581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Each ¼ of a day adds up each year and after 4 years there is a full day added to the calendar.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59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65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5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Each ¼ of a day adds up each year and after 4 years there is a full day added to the calendar.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3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633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324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69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77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**Show Globe 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25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06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48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74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16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***Show with the Globe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973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92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tro.unl.edu/naap/motion1/animations/seasons_ecliptic.swf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900112" y="1916111"/>
            <a:ext cx="7572375" cy="2592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Earth</a:t>
            </a:r>
            <a:r>
              <a:rPr lang="en-US" sz="11500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 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500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Sun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147112" y="2060575"/>
            <a:ext cx="7572300" cy="23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Earth_tilt_animation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2628" y="3643533"/>
            <a:ext cx="3179366" cy="3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071686" y="274637"/>
            <a:ext cx="6614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dk1"/>
                </a:solidFill>
                <a:latin typeface="Maiden Orange"/>
                <a:ea typeface="Maiden Orange"/>
                <a:cs typeface="Maiden Orange"/>
                <a:sym typeface="Maiden Orange"/>
              </a:rPr>
              <a:t>How does the earth move?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714500" y="1428750"/>
            <a:ext cx="7164299" cy="2510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 –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motion of one object around another;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orbit of the earth around the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approximately 365 ¼ days. (1 year)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why do we have leap year?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1994" y="4332850"/>
            <a:ext cx="2236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Each ¼ day adds up each year and after 4 years there is a full day added to the calendar.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Why are there seasons?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0" y="1844675"/>
            <a:ext cx="8748712" cy="4537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takes Earth 1 year to orbit around the sun.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Earth orbits, 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t’s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axis remains fixed, always pointing the same direction </a:t>
            </a:r>
            <a:r>
              <a:rPr lang="en-US" sz="2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space,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means it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tilts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different angles towards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 from the sun.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is warm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the Sun's rays hit the Earth at a more direct angle during summer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Why are there seasons?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32775"/>
            <a:ext cx="7412599" cy="409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1535350" y="6029803"/>
            <a:ext cx="5256299" cy="67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Seasons Animation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Earth_tilt_animation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819" y="3559127"/>
            <a:ext cx="3179366" cy="3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071686" y="274637"/>
            <a:ext cx="6614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300" b="0" i="0" u="none" strike="noStrike" cap="none" dirty="0" smtClean="0">
                <a:solidFill>
                  <a:schemeClr val="dk1"/>
                </a:solidFill>
                <a:latin typeface="Maiden Orange"/>
                <a:ea typeface="Maiden Orange"/>
                <a:cs typeface="Maiden Orange"/>
                <a:sym typeface="Maiden Orange"/>
              </a:rPr>
              <a:t>What’s the Earth’s orbit like?</a:t>
            </a:r>
            <a:endParaRPr lang="en-US" sz="5300" b="0" i="0" u="none" strike="noStrike" cap="none" dirty="0">
              <a:solidFill>
                <a:schemeClr val="dk1"/>
              </a:solidFill>
              <a:latin typeface="Maiden Orange"/>
              <a:ea typeface="Maiden Orange"/>
              <a:cs typeface="Maiden Orange"/>
              <a:sym typeface="Maiden Orange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714500" y="1428750"/>
            <a:ext cx="7164299" cy="2510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orbit is 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perfect circle. Earth’s distance from the sun varies by only about 5,000,000km –about 3%--during a year.</a:t>
            </a:r>
            <a:endParaRPr lang="en-US" sz="3200" i="0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9185" y="3559127"/>
            <a:ext cx="2948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Important Note: This is NOT what causes the seasons! The time that we are </a:t>
            </a:r>
            <a:r>
              <a:rPr lang="en-US" sz="2000" i="1" dirty="0" smtClean="0"/>
              <a:t>just a little</a:t>
            </a:r>
            <a:r>
              <a:rPr lang="en-US" sz="2000" dirty="0" smtClean="0"/>
              <a:t> closer to the sun is during </a:t>
            </a:r>
            <a:r>
              <a:rPr lang="en-US" sz="2000" b="1" dirty="0" smtClean="0"/>
              <a:t>January</a:t>
            </a:r>
            <a:r>
              <a:rPr lang="en-US" sz="2000" dirty="0" smtClean="0"/>
              <a:t>, when we are experiencing winter!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151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Equinox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79078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“Think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 hits the earth most directly at the equator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the earth orbits around the sun 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Northern &amp; Southern Hemisphere’s get the same amount of sunlight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&amp; night each lasts 12 hrs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during 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pring &amp;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&amp; Sept.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 descr="equinox.png"/>
          <p:cNvPicPr preferRelativeResize="0"/>
          <p:nvPr/>
        </p:nvPicPr>
        <p:blipFill rotWithShape="1">
          <a:blip r:embed="rId4">
            <a:alphaModFix/>
          </a:blip>
          <a:srcRect r="24075"/>
          <a:stretch/>
        </p:blipFill>
        <p:spPr>
          <a:xfrm>
            <a:off x="5434650" y="3848400"/>
            <a:ext cx="3612300" cy="30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600" y="3548400"/>
            <a:ext cx="4964400" cy="3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Solstice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335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the tilt of the Earth's axis is directly towards or away from the Sun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Occurs during winter &amp; summer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Dec. &amp; June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4" name="Shape 194"/>
          <p:cNvGraphicFramePr/>
          <p:nvPr/>
        </p:nvGraphicFramePr>
        <p:xfrm>
          <a:off x="176850" y="3810025"/>
          <a:ext cx="4218200" cy="1282800"/>
        </p:xfrm>
        <a:graphic>
          <a:graphicData uri="http://schemas.openxmlformats.org/drawingml/2006/table">
            <a:tbl>
              <a:tblPr>
                <a:noFill/>
                <a:tableStyleId>{3725C7D7-B06F-4A44-9241-ED391AAA1E50}</a:tableStyleId>
              </a:tblPr>
              <a:tblGrid>
                <a:gridCol w="2109100"/>
                <a:gridCol w="2109100"/>
              </a:tblGrid>
              <a:tr h="4536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Winter Solstice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Summer Solstice</a:t>
                      </a:r>
                    </a:p>
                  </a:txBody>
                  <a:tcPr marL="91425" marR="91425" marT="91425" marB="91425"/>
                </a:tc>
              </a:tr>
              <a:tr h="8291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-shortest day of the year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-1st day of winter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-longest day of the year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-1st day of summer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Think, Pair, Share: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it possible for us to be out on break and go to the beach and students in Australia to be out on break and go skiing?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solstice? When do they occur?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an equinox? When do they occur?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827087" y="1773236"/>
            <a:ext cx="7572375" cy="302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Day &amp;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976275" y="274625"/>
            <a:ext cx="70790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300">
                <a:solidFill>
                  <a:schemeClr val="dk1"/>
                </a:solidFill>
                <a:latin typeface="Maiden Orange"/>
                <a:ea typeface="Maiden Orange"/>
                <a:cs typeface="Maiden Orange"/>
                <a:sym typeface="Maiden Orange"/>
              </a:rPr>
              <a:t>Is the Earth straight up/down</a:t>
            </a:r>
            <a:r>
              <a:rPr lang="en-US" sz="5300" b="0" i="0" u="none" strike="noStrike" cap="none">
                <a:solidFill>
                  <a:schemeClr val="dk1"/>
                </a:solidFill>
                <a:latin typeface="Maiden Orange"/>
                <a:ea typeface="Maiden Orange"/>
                <a:cs typeface="Maiden Orange"/>
                <a:sym typeface="Maiden Orange"/>
              </a:rPr>
              <a:t>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2071686" y="1600200"/>
            <a:ext cx="661511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 is tilted on its axis </a:t>
            </a:r>
            <a:r>
              <a:rPr lang="en-US" sz="32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23.5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degrees.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42875" y="600075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http://www.bbc.co.uk/science/space/solarsystem/images/earth_tilt.jpg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200" y="2713700"/>
            <a:ext cx="4181175" cy="402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071686" y="274637"/>
            <a:ext cx="6615112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300" b="0" i="0" u="none" strike="noStrike" cap="none" dirty="0">
                <a:solidFill>
                  <a:schemeClr val="dk1"/>
                </a:solidFill>
                <a:latin typeface="Maiden Orange"/>
                <a:ea typeface="Maiden Orange"/>
                <a:cs typeface="Maiden Orange"/>
                <a:sym typeface="Maiden Orange"/>
              </a:rPr>
              <a:t>How does the earth move?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729025" y="1417637"/>
            <a:ext cx="7164299" cy="132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 –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complete turn on earth’s axis.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approximately 24 h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to make one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 day)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 descr="earth-spinning-rotating-animation-54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242" y="2743200"/>
            <a:ext cx="3464558" cy="328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48812" y="2743200"/>
            <a:ext cx="3330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As Earth turns, so do you. You keep the same position with respect to what is below you, but the view above your head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Earth rotates around an imaginary line running through its center called the </a:t>
            </a:r>
            <a:r>
              <a:rPr lang="en-US" sz="1800" b="1" dirty="0" smtClean="0"/>
              <a:t>axis of rotation</a:t>
            </a:r>
            <a:r>
              <a:rPr lang="en-US" sz="18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ends of this axis are the north and south poles.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216986" y="12"/>
            <a:ext cx="6614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dk1"/>
                </a:solidFill>
                <a:latin typeface="Maiden Orange"/>
                <a:ea typeface="Maiden Orange"/>
                <a:cs typeface="Maiden Orange"/>
                <a:sym typeface="Maiden Orange"/>
              </a:rPr>
              <a:t>What causes day &amp; night?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216986" y="1026775"/>
            <a:ext cx="6614999" cy="497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earth rotates on its axis, it turns towards and away from the sun.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TIME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half of the earth is facing the sun.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NIGHTIME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half of the earth is turned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 from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sun.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 descr="earth-spinning-rotating-animation-33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0650" y="4333502"/>
            <a:ext cx="2143125" cy="237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75" y="4333500"/>
            <a:ext cx="2304150" cy="2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32920" y="5520700"/>
            <a:ext cx="377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Earth completes ONE full </a:t>
            </a:r>
            <a:r>
              <a:rPr lang="en-US" sz="2400" b="1" dirty="0" smtClean="0"/>
              <a:t>rotation</a:t>
            </a:r>
            <a:r>
              <a:rPr lang="en-US" sz="2400" dirty="0" smtClean="0"/>
              <a:t> every 24 hours!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827087" y="1916111"/>
            <a:ext cx="7572375" cy="2808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Time Zones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89675" y="3037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Why are there time zones?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97485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earth moves, different parts of the earth receive sunlight at different times.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why there are different time zones around the world.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US, the east coast turns towards the sun first.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301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U.S. Time Zones Map</a:t>
            </a:r>
          </a:p>
        </p:txBody>
      </p:sp>
      <p:pic>
        <p:nvPicPr>
          <p:cNvPr id="149" name="Shape 149" descr="timezone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28687" y="1444625"/>
            <a:ext cx="7429500" cy="534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300" b="0" i="0" u="none" strike="noStrike" cap="none">
                <a:solidFill>
                  <a:schemeClr val="lt1"/>
                </a:solidFill>
                <a:latin typeface="Maiden Orange"/>
                <a:ea typeface="Maiden Orange"/>
                <a:cs typeface="Maiden Orange"/>
                <a:sym typeface="Maiden Orange"/>
              </a:rPr>
              <a:t>Think, Pair, Share: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977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explain a sunset?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of the earth experiences daylight at any given time?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some places on earth receive 6 months of daylight and then 6 months of nightime?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695</Words>
  <Application>Microsoft Office PowerPoint</Application>
  <PresentationFormat>On-screen Show (4:3)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Maiden Orange</vt:lpstr>
      <vt:lpstr>Calibri</vt:lpstr>
      <vt:lpstr>Thème Office</vt:lpstr>
      <vt:lpstr>Earth &amp; Sun Notes</vt:lpstr>
      <vt:lpstr>Day &amp; Night</vt:lpstr>
      <vt:lpstr>Is the Earth straight up/down?</vt:lpstr>
      <vt:lpstr>How does the earth move?</vt:lpstr>
      <vt:lpstr>What causes day &amp; night?</vt:lpstr>
      <vt:lpstr>Time Zones</vt:lpstr>
      <vt:lpstr>Why are there time zones?</vt:lpstr>
      <vt:lpstr>U.S. Time Zones Map</vt:lpstr>
      <vt:lpstr>Think, Pair, Share:</vt:lpstr>
      <vt:lpstr>Seasons</vt:lpstr>
      <vt:lpstr>How does the earth move?</vt:lpstr>
      <vt:lpstr>Why are there seasons?</vt:lpstr>
      <vt:lpstr>Why are there seasons?</vt:lpstr>
      <vt:lpstr>What’s the Earth’s orbit like?</vt:lpstr>
      <vt:lpstr>Equinox</vt:lpstr>
      <vt:lpstr>Solstice</vt:lpstr>
      <vt:lpstr>Think, Pair, Share: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&amp; Sun Notes</dc:title>
  <dc:creator>Jennifer George</dc:creator>
  <cp:lastModifiedBy>Jennifer George</cp:lastModifiedBy>
  <cp:revision>10</cp:revision>
  <dcterms:modified xsi:type="dcterms:W3CDTF">2017-05-05T01:17:58Z</dcterms:modified>
</cp:coreProperties>
</file>