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5828E-93B4-4E28-B575-8D1922B9A2E4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1273C-4510-4313-A1CB-AEED16FA1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83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70C760-D4E6-43CA-9C0E-AD646FC39C2C}" type="datetimeFigureOut">
              <a:rPr lang="en-US" smtClean="0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C08DB-6542-467D-BE46-E80C30FF0B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667DE9-BB12-4A99-AF28-131B4F8A62AA}" type="datetimeFigureOut">
              <a:rPr lang="en-US" smtClean="0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7F713-071B-4D97-B3DA-28F17CA902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BC7DDE-BA91-42AE-BE9D-D0918E441B3F}" type="datetimeFigureOut">
              <a:rPr lang="en-US" smtClean="0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D0DD3-435D-46B4-A07B-70F9B1387C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1DEE4F-1446-4111-BF0E-49828FC7DAAC}" type="datetimeFigureOut">
              <a:rPr lang="en-US" smtClean="0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7FC1B-C5BD-4BFB-B986-78E0CCBF69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FE5012-29F9-4F76-935D-1A79604727D6}" type="datetimeFigureOut">
              <a:rPr lang="en-US" smtClean="0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B163D-FBBD-428B-9205-0F21BFFDE5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D3431-F9A9-44E6-A7EF-1D78FC722B73}" type="datetimeFigureOut">
              <a:rPr lang="en-US" smtClean="0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E05F8-5A49-4455-AE6B-077CAF4E7B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D0DECE-563D-4B11-B727-8FCD756946E6}" type="datetimeFigureOut">
              <a:rPr lang="en-US" smtClean="0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962F6-48CB-44DA-87E4-C18069C7FF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3BC94-5665-4A1E-A034-DB06D21B0CB9}" type="datetimeFigureOut">
              <a:rPr lang="en-US" smtClean="0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15A78-233A-430B-96C4-8E946C2657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670F22-EEF6-45E3-90B7-50C7865AC284}" type="datetimeFigureOut">
              <a:rPr lang="en-US" smtClean="0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72FFE-79C4-403B-AB67-BDDD4B3AEC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1951E6-5906-4BB8-8D09-FE4D1A98A29B}" type="datetimeFigureOut">
              <a:rPr lang="en-US" smtClean="0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0E2FBB7-300A-4D0B-B3E8-83C7891DBC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A84D5C-3495-4EFA-8E99-B4FF46215B53}" type="datetimeFigureOut">
              <a:rPr lang="en-US" smtClean="0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863BA-6529-4A48-A0DE-F9D9C37AF8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92ED00-82F6-4704-B512-4E06622AE631}" type="datetimeFigureOut">
              <a:rPr lang="en-US" smtClean="0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342FA42-0C64-41AE-8DFD-2F0475167F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 rot="19140000">
            <a:off x="868943" y="1891962"/>
            <a:ext cx="5801721" cy="1333709"/>
          </a:xfrm>
        </p:spPr>
        <p:txBody>
          <a:bodyPr/>
          <a:lstStyle/>
          <a:p>
            <a:r>
              <a:rPr lang="en-US" sz="4400" dirty="0" smtClean="0"/>
              <a:t>Safety 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4467">
            <a:off x="5038789" y="2000218"/>
            <a:ext cx="3071812" cy="23521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20940" cy="548640"/>
          </a:xfrm>
        </p:spPr>
        <p:txBody>
          <a:bodyPr/>
          <a:lstStyle/>
          <a:p>
            <a:pPr algn="ctr"/>
            <a:r>
              <a:rPr lang="en-US" dirty="0" smtClean="0"/>
              <a:t>Measuring Distance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Meter Stick	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3545746" cy="265588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38800" y="1066800"/>
            <a:ext cx="3200400" cy="548640"/>
          </a:xfrm>
        </p:spPr>
        <p:txBody>
          <a:bodyPr/>
          <a:lstStyle/>
          <a:p>
            <a:r>
              <a:rPr lang="en-US" sz="2400" dirty="0" smtClean="0"/>
              <a:t>Ruler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446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Measuring Mass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95400"/>
            <a:ext cx="3200400" cy="5486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Digital Scale	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3578668" cy="22796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38800" y="1295400"/>
            <a:ext cx="3200400" cy="548640"/>
          </a:xfrm>
        </p:spPr>
        <p:txBody>
          <a:bodyPr/>
          <a:lstStyle/>
          <a:p>
            <a:r>
              <a:rPr lang="en-US" sz="2400" dirty="0" smtClean="0"/>
              <a:t>Balance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0"/>
            <a:ext cx="3519487" cy="2165838"/>
          </a:xfrm>
        </p:spPr>
      </p:pic>
    </p:spTree>
    <p:extLst>
      <p:ext uri="{BB962C8B-B14F-4D97-AF65-F5344CB8AC3E}">
        <p14:creationId xmlns:p14="http://schemas.microsoft.com/office/powerpoint/2010/main" val="129825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Equipment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0"/>
            <a:ext cx="3200400" cy="548640"/>
          </a:xfrm>
        </p:spPr>
        <p:txBody>
          <a:bodyPr>
            <a:noAutofit/>
          </a:bodyPr>
          <a:lstStyle/>
          <a:p>
            <a:r>
              <a:rPr lang="en-US" sz="2400" dirty="0" smtClean="0"/>
              <a:t>Test Tube &amp; Clamps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3071813" cy="307181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0200" y="1219200"/>
            <a:ext cx="3200400" cy="5486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Hot Plate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00"/>
            <a:ext cx="3467100" cy="2953455"/>
          </a:xfrm>
        </p:spPr>
      </p:pic>
    </p:spTree>
    <p:extLst>
      <p:ext uri="{BB962C8B-B14F-4D97-AF65-F5344CB8AC3E}">
        <p14:creationId xmlns:p14="http://schemas.microsoft.com/office/powerpoint/2010/main" val="299892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19140000">
            <a:off x="913962" y="1843202"/>
            <a:ext cx="6023900" cy="1089427"/>
          </a:xfrm>
        </p:spPr>
        <p:txBody>
          <a:bodyPr/>
          <a:lstStyle/>
          <a:p>
            <a:r>
              <a:rPr lang="en-US" sz="3600" dirty="0" smtClean="0"/>
              <a:t>Now that we’ve learned what’s around us,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43400" y="3352800"/>
            <a:ext cx="4038600" cy="3629487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3600" dirty="0" smtClean="0"/>
              <a:t>Let’s talk about proper behavior in the science classroom.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733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52400" y="1014186"/>
            <a:ext cx="4724400" cy="7620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Goggles – </a:t>
            </a:r>
            <a:r>
              <a:rPr lang="en-US" sz="2800" b="0" dirty="0" smtClean="0"/>
              <a:t>worn to protect eyes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4338" name="Picture 3" descr="SAFETY%20GOGGL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1575" y="381000"/>
            <a:ext cx="360045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sellstromsafetyglasssanitizingcabinet-627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178348"/>
            <a:ext cx="3283214" cy="328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48200" y="40386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Goggle Sanitizer </a:t>
            </a:r>
            <a:r>
              <a:rPr lang="en-US" sz="2400" dirty="0"/>
              <a:t>– used to sterilize (clean) goggles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752600" y="1524000"/>
            <a:ext cx="2521214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0800000">
            <a:off x="5486400" y="5029200"/>
            <a:ext cx="2514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eye_was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27166"/>
            <a:ext cx="38862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67789" y="3924300"/>
            <a:ext cx="4238897" cy="99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Eye Wash – </a:t>
            </a:r>
            <a:r>
              <a:rPr lang="en-US" sz="2000" b="0" dirty="0" smtClean="0"/>
              <a:t>where you rinse your eyes if chemicals </a:t>
            </a:r>
            <a:r>
              <a:rPr lang="en-US" sz="2000" b="0" dirty="0" smtClean="0"/>
              <a:t>splash on </a:t>
            </a:r>
            <a:r>
              <a:rPr lang="en-US" sz="2000" b="0" dirty="0" smtClean="0"/>
              <a:t>your face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5363" name="Picture 4" descr="wash-hand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001803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855029" y="4087725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Soap &amp; Water </a:t>
            </a:r>
            <a:r>
              <a:rPr lang="en-US" dirty="0"/>
              <a:t>– used to wash hands after each lab experiment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lab apr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040" y="16764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424340" y="720634"/>
            <a:ext cx="3881460" cy="1143000"/>
          </a:xfrm>
        </p:spPr>
        <p:txBody>
          <a:bodyPr>
            <a:normAutofit fontScale="25000" lnSpcReduction="20000"/>
          </a:bodyPr>
          <a:lstStyle/>
          <a:p>
            <a:r>
              <a:rPr lang="en-US" sz="7400" dirty="0" smtClean="0"/>
              <a:t>Apron – </a:t>
            </a:r>
            <a:r>
              <a:rPr lang="en-US" sz="7400" b="0" dirty="0" smtClean="0"/>
              <a:t>cloth or plastic that covers </a:t>
            </a:r>
          </a:p>
          <a:p>
            <a:pPr>
              <a:buFont typeface="Arial" charset="0"/>
              <a:buNone/>
            </a:pPr>
            <a:r>
              <a:rPr lang="en-US" sz="7400" b="0" dirty="0" smtClean="0"/>
              <a:t>    and protects the front of a </a:t>
            </a:r>
            <a:r>
              <a:rPr lang="en-US" sz="7400" b="0" dirty="0" smtClean="0"/>
              <a:t>person</a:t>
            </a:r>
            <a:endParaRPr lang="en-US" sz="9600" dirty="0" smtClean="0"/>
          </a:p>
        </p:txBody>
      </p:sp>
      <p:pic>
        <p:nvPicPr>
          <p:cNvPr id="16387" name="Picture 4" descr="NITRILE-GLOVES-ONLI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2943264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9040" y="685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Gloves</a:t>
            </a:r>
            <a:r>
              <a:rPr lang="en-US" dirty="0"/>
              <a:t> – material that cover and protects hands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914400"/>
            <a:ext cx="2828925" cy="2828925"/>
          </a:xfrm>
          <a:prstGeom prst="rect">
            <a:avLst/>
          </a:prstGeom>
        </p:spPr>
      </p:pic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87102" y="76200"/>
            <a:ext cx="4061097" cy="13335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000" dirty="0" smtClean="0"/>
              <a:t>Fire </a:t>
            </a:r>
            <a:r>
              <a:rPr lang="en-US" sz="2000" dirty="0" smtClean="0"/>
              <a:t>Extinguisher/Fire Blanket– </a:t>
            </a:r>
            <a:r>
              <a:rPr lang="en-US" sz="2000" b="0" dirty="0" smtClean="0"/>
              <a:t>used by the </a:t>
            </a:r>
            <a:r>
              <a:rPr lang="en-US" sz="2000" b="0" dirty="0" smtClean="0"/>
              <a:t>teacher </a:t>
            </a:r>
            <a:r>
              <a:rPr lang="en-US" sz="2000" b="0" dirty="0" smtClean="0"/>
              <a:t>to put out small fires</a:t>
            </a:r>
          </a:p>
        </p:txBody>
      </p:sp>
      <p:pic>
        <p:nvPicPr>
          <p:cNvPr id="17410" name="Picture 3" descr="FireExtinguish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"/>
            <a:ext cx="228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103" y="2819400"/>
            <a:ext cx="3190240" cy="3810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338943" y="1409700"/>
            <a:ext cx="2438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19600" y="4724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Drying Racks </a:t>
            </a:r>
            <a:r>
              <a:rPr lang="en-US" sz="2000" dirty="0"/>
              <a:t>– where materials are </a:t>
            </a:r>
            <a:r>
              <a:rPr lang="en-US" sz="2000" dirty="0" smtClean="0"/>
              <a:t>put </a:t>
            </a:r>
            <a:r>
              <a:rPr lang="en-US" sz="2000" dirty="0"/>
              <a:t>to dry after they are cleaned</a:t>
            </a:r>
          </a:p>
        </p:txBody>
      </p:sp>
      <p:sp>
        <p:nvSpPr>
          <p:cNvPr id="5" name="Right Arrow 4"/>
          <p:cNvSpPr/>
          <p:nvPr/>
        </p:nvSpPr>
        <p:spPr>
          <a:xfrm rot="10800000">
            <a:off x="5105400" y="5405695"/>
            <a:ext cx="2590800" cy="789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smtClean="0"/>
              <a:t>Laboratory (Lab) – place where science experiments are done</a:t>
            </a:r>
          </a:p>
          <a:p>
            <a:endParaRPr lang="en-US" smtClean="0"/>
          </a:p>
        </p:txBody>
      </p:sp>
      <p:pic>
        <p:nvPicPr>
          <p:cNvPr id="18434" name="Picture 3" descr="orellana_Organic_and_Inorganic_Synthesis_Laborator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laboratory-6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4495800" cy="1066799"/>
          </a:xfrm>
        </p:spPr>
        <p:txBody>
          <a:bodyPr/>
          <a:lstStyle/>
          <a:p>
            <a:r>
              <a:rPr lang="en-US" sz="2000" dirty="0" smtClean="0"/>
              <a:t>Waste Materials – </a:t>
            </a:r>
            <a:r>
              <a:rPr lang="en-US" sz="2000" b="0" dirty="0" smtClean="0"/>
              <a:t>chemicals or things left over after the experiment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9458" name="Picture 3" descr="ist2_962539-chemical-hazard-warning-triangles-vector-jpe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3200" y="3559629"/>
            <a:ext cx="32512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trashca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16729"/>
            <a:ext cx="2819400" cy="288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38200" y="43434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Hazard </a:t>
            </a:r>
            <a:r>
              <a:rPr lang="en-US" sz="2000" dirty="0"/>
              <a:t>– something dangerous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9140000">
            <a:off x="844675" y="1652668"/>
            <a:ext cx="6001713" cy="1334507"/>
          </a:xfrm>
        </p:spPr>
        <p:txBody>
          <a:bodyPr/>
          <a:lstStyle/>
          <a:p>
            <a:r>
              <a:rPr lang="en-US" sz="4000" dirty="0" smtClean="0"/>
              <a:t>Laboratory Equipment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088478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124200" y="6477000"/>
            <a:ext cx="22098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Measuring Volume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3" y="990600"/>
            <a:ext cx="3200400" cy="5486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Beaker</a:t>
            </a:r>
            <a:endParaRPr lang="en-US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2639250" cy="31083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3600" y="990600"/>
            <a:ext cx="3200400" cy="548640"/>
          </a:xfrm>
        </p:spPr>
        <p:txBody>
          <a:bodyPr/>
          <a:lstStyle/>
          <a:p>
            <a:pPr algn="r"/>
            <a:r>
              <a:rPr lang="en-US" sz="2400" dirty="0" smtClean="0"/>
              <a:t>Dropper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00201"/>
            <a:ext cx="2971800" cy="2971800"/>
          </a:xfrm>
        </p:spPr>
      </p:pic>
      <p:sp>
        <p:nvSpPr>
          <p:cNvPr id="7" name="TextBox 6"/>
          <p:cNvSpPr txBox="1"/>
          <p:nvPr/>
        </p:nvSpPr>
        <p:spPr>
          <a:xfrm>
            <a:off x="3124200" y="64770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Graduated Cylinder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3438524"/>
            <a:ext cx="30384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4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1239</TotalTime>
  <Words>163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Angles</vt:lpstr>
      <vt:lpstr>Safety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Laboratory Equipment</vt:lpstr>
      <vt:lpstr>Measuring Volume</vt:lpstr>
      <vt:lpstr>Measuring Distance</vt:lpstr>
      <vt:lpstr>Measuring Mass</vt:lpstr>
      <vt:lpstr>Other Equipment</vt:lpstr>
      <vt:lpstr>Now that we’ve learned what’s around us,</vt:lpstr>
    </vt:vector>
  </TitlesOfParts>
  <Company>Wake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Vocabulary</dc:title>
  <dc:creator>wcpss</dc:creator>
  <cp:lastModifiedBy>Jennifer George</cp:lastModifiedBy>
  <cp:revision>38</cp:revision>
  <dcterms:created xsi:type="dcterms:W3CDTF">2010-08-18T19:28:55Z</dcterms:created>
  <dcterms:modified xsi:type="dcterms:W3CDTF">2014-08-22T18:46:26Z</dcterms:modified>
</cp:coreProperties>
</file>