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8685211"/>
            <a:ext cx="2971799" cy="4572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lang="en-US"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87020582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6" name="Shape 9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800" b="0" i="0" u="none" strike="noStrike" cap="none"/>
          </a:p>
        </p:txBody>
      </p:sp>
      <p:sp>
        <p:nvSpPr>
          <p:cNvPr id="97" name="Shape 9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a:solidFill>
                  <a:srgbClr val="000000"/>
                </a:solidFill>
                <a:latin typeface="Arial"/>
                <a:ea typeface="Arial"/>
                <a:cs typeface="Arial"/>
                <a:sym typeface="Arial"/>
              </a:rPr>
              <a:t>1</a:t>
            </a:fld>
            <a:endParaRPr lang="en-US" sz="1200" b="0" i="0" u="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863418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9059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370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4429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3214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2530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4992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19764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549243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21990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69097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7252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229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19519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6957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1381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7609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843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4384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8520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4838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3224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0"/>
        <p:cNvGrpSpPr/>
        <p:nvPr/>
      </p:nvGrpSpPr>
      <p:grpSpPr>
        <a:xfrm>
          <a:off x="0" y="0"/>
          <a:ext cx="0" cy="0"/>
          <a:chOff x="0" y="0"/>
          <a:chExt cx="0" cy="0"/>
        </a:xfrm>
      </p:grpSpPr>
      <p:sp>
        <p:nvSpPr>
          <p:cNvPr id="81" name="Shape 81"/>
          <p:cNvSpPr txBox="1">
            <a:spLocks noGrp="1"/>
          </p:cNvSpPr>
          <p:nvPr>
            <p:ph type="dt" idx="10"/>
          </p:nvPr>
        </p:nvSpPr>
        <p:spPr>
          <a:xfrm>
            <a:off x="455612" y="6242050"/>
            <a:ext cx="2130424" cy="47466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3124200" y="6242050"/>
            <a:ext cx="2895600" cy="474661"/>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1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6553200" y="6242050"/>
            <a:ext cx="2130424" cy="474661"/>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fld id="{00000000-1234-1234-1234-123412341234}" type="slidenum">
              <a:rPr lang="en-US" sz="1000" b="0" i="0" u="none">
                <a:solidFill>
                  <a:schemeClr val="dk1"/>
                </a:solidFill>
                <a:latin typeface="Arial"/>
                <a:ea typeface="Arial"/>
                <a:cs typeface="Arial"/>
                <a:sym typeface="Arial"/>
              </a:rPr>
              <a:t>‹#›</a:t>
            </a:fld>
            <a:endParaRPr lang="en-US" sz="1000" b="0" i="0" u="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5612" y="273050"/>
            <a:ext cx="8226425" cy="1143000"/>
          </a:xfrm>
          <a:prstGeom prst="rect">
            <a:avLst/>
          </a:prstGeom>
          <a:noFill/>
          <a:ln>
            <a:noFill/>
          </a:ln>
        </p:spPr>
        <p:txBody>
          <a:bodyPr lIns="91425" tIns="91425" rIns="91425" bIns="91425" anchor="ctr" anchorCtr="1"/>
          <a:lstStyle>
            <a:lvl1pPr marL="0" marR="0" lvl="0"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5pPr>
            <a:lvl6pPr marL="0" marR="0" lvl="5"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6pPr>
            <a:lvl7pPr marL="0" marR="0" lvl="6"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7pPr>
            <a:lvl8pPr marL="0" marR="0" lvl="7"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8pPr>
            <a:lvl9pPr marL="0" marR="0" lvl="8"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86" name="Shape 86"/>
          <p:cNvSpPr txBox="1">
            <a:spLocks noGrp="1"/>
          </p:cNvSpPr>
          <p:nvPr>
            <p:ph type="body" idx="1"/>
          </p:nvPr>
        </p:nvSpPr>
        <p:spPr>
          <a:xfrm>
            <a:off x="455612" y="1598612"/>
            <a:ext cx="8226425" cy="4497387"/>
          </a:xfrm>
          <a:prstGeom prst="rect">
            <a:avLst/>
          </a:prstGeom>
          <a:noFill/>
          <a:ln>
            <a:noFill/>
          </a:ln>
        </p:spPr>
        <p:txBody>
          <a:bodyPr lIns="91425" tIns="91425" rIns="91425" bIns="91425" anchor="t" anchorCtr="0"/>
          <a:lstStyle>
            <a:lvl1pPr marL="342900" marR="0" lvl="0" indent="-109220" algn="l" rtl="0">
              <a:lnSpc>
                <a:spcPct val="100000"/>
              </a:lnSpc>
              <a:spcBef>
                <a:spcPts val="640"/>
              </a:spcBef>
              <a:spcAft>
                <a:spcPts val="0"/>
              </a:spcAft>
              <a:buClr>
                <a:schemeClr val="dk2"/>
              </a:buClr>
              <a:buSzPct val="115000"/>
              <a:buFont typeface="Noto Sans Symbols"/>
              <a:buChar char="▪"/>
              <a:defRPr sz="3200" b="0" i="0" u="none" strike="noStrike" cap="none">
                <a:solidFill>
                  <a:schemeClr val="dk1"/>
                </a:solidFill>
                <a:latin typeface="Arial"/>
                <a:ea typeface="Arial"/>
                <a:cs typeface="Arial"/>
                <a:sym typeface="Arial"/>
              </a:defRPr>
            </a:lvl1pPr>
            <a:lvl2pPr marL="742950" marR="0" lvl="1" indent="-107950" algn="l" rtl="0">
              <a:lnSpc>
                <a:spcPct val="100000"/>
              </a:lnSpc>
              <a:spcBef>
                <a:spcPts val="560"/>
              </a:spcBef>
              <a:spcAft>
                <a:spcPts val="0"/>
              </a:spcAft>
              <a:buClr>
                <a:schemeClr val="dk1"/>
              </a:buClr>
              <a:buSzPct val="100000"/>
              <a:buFont typeface="Noto Sans Symbols"/>
              <a:buChar char="▪"/>
              <a:defRPr sz="2800" b="0" i="0" u="none" strike="noStrike" cap="none">
                <a:solidFill>
                  <a:schemeClr val="dk1"/>
                </a:solidFill>
                <a:latin typeface="Arial"/>
                <a:ea typeface="Arial"/>
                <a:cs typeface="Arial"/>
                <a:sym typeface="Arial"/>
              </a:defRPr>
            </a:lvl2pPr>
            <a:lvl3pPr marL="1143000" marR="0" lvl="2" indent="-53339" algn="l" rtl="0">
              <a:lnSpc>
                <a:spcPct val="100000"/>
              </a:lnSpc>
              <a:spcBef>
                <a:spcPts val="480"/>
              </a:spcBef>
              <a:spcAft>
                <a:spcPts val="0"/>
              </a:spcAft>
              <a:buClr>
                <a:schemeClr val="dk2"/>
              </a:buClr>
              <a:buSzPct val="115000"/>
              <a:buFont typeface="Noto Sans Symbols"/>
              <a:buChar char="▪"/>
              <a:defRPr sz="2400" b="0" i="0" u="none" strike="noStrike" cap="none">
                <a:solidFill>
                  <a:schemeClr val="dk1"/>
                </a:solidFill>
                <a:latin typeface="Arial"/>
                <a:ea typeface="Arial"/>
                <a:cs typeface="Arial"/>
                <a:sym typeface="Arial"/>
              </a:defRPr>
            </a:lvl3pPr>
            <a:lvl4pPr marL="1600200" marR="0" lvl="3" indent="-101600" algn="l" rtl="0">
              <a:lnSpc>
                <a:spcPct val="100000"/>
              </a:lnSpc>
              <a:spcBef>
                <a:spcPts val="400"/>
              </a:spcBef>
              <a:spcAft>
                <a:spcPts val="0"/>
              </a:spcAft>
              <a:buClr>
                <a:schemeClr val="dk1"/>
              </a:buClr>
              <a:buSzPct val="100000"/>
              <a:buFont typeface="Noto Sans Symbols"/>
              <a:buChar char="▪"/>
              <a:defRPr sz="2000" b="0" i="0" u="none" strike="noStrike" cap="none">
                <a:solidFill>
                  <a:schemeClr val="dk1"/>
                </a:solidFill>
                <a:latin typeface="Arial"/>
                <a:ea typeface="Arial"/>
                <a:cs typeface="Arial"/>
                <a:sym typeface="Arial"/>
              </a:defRPr>
            </a:lvl4pPr>
            <a:lvl5pPr marL="2057400" marR="0" lvl="4" indent="-82550" algn="l" rtl="0">
              <a:lnSpc>
                <a:spcPct val="100000"/>
              </a:lnSpc>
              <a:spcBef>
                <a:spcPts val="400"/>
              </a:spcBef>
              <a:spcAft>
                <a:spcPts val="0"/>
              </a:spcAft>
              <a:buClr>
                <a:schemeClr val="dk2"/>
              </a:buClr>
              <a:buSzPct val="115000"/>
              <a:buFont typeface="Noto Sans Symbols"/>
              <a:buChar char="▪"/>
              <a:defRPr sz="2000" b="0" i="0" u="none" strike="noStrike" cap="none">
                <a:solidFill>
                  <a:schemeClr val="dk1"/>
                </a:solidFill>
                <a:latin typeface="Arial"/>
                <a:ea typeface="Arial"/>
                <a:cs typeface="Arial"/>
                <a:sym typeface="Arial"/>
              </a:defRPr>
            </a:lvl5pPr>
            <a:lvl6pPr marL="2514600" marR="0" lvl="5" indent="-82550" algn="l" rtl="0">
              <a:lnSpc>
                <a:spcPct val="100000"/>
              </a:lnSpc>
              <a:spcBef>
                <a:spcPts val="400"/>
              </a:spcBef>
              <a:spcAft>
                <a:spcPts val="0"/>
              </a:spcAft>
              <a:buClr>
                <a:schemeClr val="dk2"/>
              </a:buClr>
              <a:buSzPct val="115000"/>
              <a:buFont typeface="Noto Sans Symbols"/>
              <a:buChar char="▪"/>
              <a:defRPr sz="2000" b="0" i="0" u="none" strike="noStrike" cap="none">
                <a:solidFill>
                  <a:schemeClr val="dk1"/>
                </a:solidFill>
                <a:latin typeface="Arial"/>
                <a:ea typeface="Arial"/>
                <a:cs typeface="Arial"/>
                <a:sym typeface="Arial"/>
              </a:defRPr>
            </a:lvl6pPr>
            <a:lvl7pPr marL="3429000" marR="0" lvl="6" indent="-82550" algn="l" rtl="0">
              <a:lnSpc>
                <a:spcPct val="100000"/>
              </a:lnSpc>
              <a:spcBef>
                <a:spcPts val="400"/>
              </a:spcBef>
              <a:spcAft>
                <a:spcPts val="0"/>
              </a:spcAft>
              <a:buClr>
                <a:schemeClr val="dk2"/>
              </a:buClr>
              <a:buSzPct val="115000"/>
              <a:buFont typeface="Noto Sans Symbols"/>
              <a:buChar char="▪"/>
              <a:defRPr sz="2000" b="0" i="0" u="none" strike="noStrike" cap="none">
                <a:solidFill>
                  <a:schemeClr val="dk1"/>
                </a:solidFill>
                <a:latin typeface="Arial"/>
                <a:ea typeface="Arial"/>
                <a:cs typeface="Arial"/>
                <a:sym typeface="Arial"/>
              </a:defRPr>
            </a:lvl7pPr>
            <a:lvl8pPr marL="4800600" marR="0" lvl="7" indent="-82550" algn="l" rtl="0">
              <a:lnSpc>
                <a:spcPct val="100000"/>
              </a:lnSpc>
              <a:spcBef>
                <a:spcPts val="400"/>
              </a:spcBef>
              <a:spcAft>
                <a:spcPts val="0"/>
              </a:spcAft>
              <a:buClr>
                <a:schemeClr val="dk2"/>
              </a:buClr>
              <a:buSzPct val="115000"/>
              <a:buFont typeface="Noto Sans Symbols"/>
              <a:buChar char="▪"/>
              <a:defRPr sz="2000" b="0" i="0" u="none" strike="noStrike" cap="none">
                <a:solidFill>
                  <a:schemeClr val="dk1"/>
                </a:solidFill>
                <a:latin typeface="Arial"/>
                <a:ea typeface="Arial"/>
                <a:cs typeface="Arial"/>
                <a:sym typeface="Arial"/>
              </a:defRPr>
            </a:lvl8pPr>
            <a:lvl9pPr marL="6629400" marR="0" lvl="8" indent="-82550" algn="l" rtl="0">
              <a:lnSpc>
                <a:spcPct val="100000"/>
              </a:lnSpc>
              <a:spcBef>
                <a:spcPts val="400"/>
              </a:spcBef>
              <a:spcAft>
                <a:spcPts val="0"/>
              </a:spcAft>
              <a:buClr>
                <a:schemeClr val="dk2"/>
              </a:buClr>
              <a:buSzPct val="115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dt" idx="10"/>
          </p:nvPr>
        </p:nvSpPr>
        <p:spPr>
          <a:xfrm>
            <a:off x="455612" y="6242050"/>
            <a:ext cx="2130424" cy="47466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ftr" idx="11"/>
          </p:nvPr>
        </p:nvSpPr>
        <p:spPr>
          <a:xfrm>
            <a:off x="3124200" y="6242050"/>
            <a:ext cx="2895600" cy="474661"/>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1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sldNum" idx="12"/>
          </p:nvPr>
        </p:nvSpPr>
        <p:spPr>
          <a:xfrm>
            <a:off x="6553200" y="6242050"/>
            <a:ext cx="2130424" cy="474661"/>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fld id="{00000000-1234-1234-1234-123412341234}" type="slidenum">
              <a:rPr lang="en-US" sz="1000" b="0" i="0" u="none">
                <a:solidFill>
                  <a:schemeClr val="dk1"/>
                </a:solidFill>
                <a:latin typeface="Arial"/>
                <a:ea typeface="Arial"/>
                <a:cs typeface="Arial"/>
                <a:sym typeface="Arial"/>
              </a:rPr>
              <a:t>‹#›</a:t>
            </a:fld>
            <a:endParaRPr lang="en-US" sz="1000" b="0" i="0" u="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text on left, text on right">
    <p:spTree>
      <p:nvGrpSpPr>
        <p:cNvPr id="1" name="Shape 90"/>
        <p:cNvGrpSpPr/>
        <p:nvPr/>
      </p:nvGrpSpPr>
      <p:grpSpPr>
        <a:xfrm>
          <a:off x="0" y="0"/>
          <a:ext cx="0" cy="0"/>
          <a:chOff x="0" y="0"/>
          <a:chExt cx="0" cy="0"/>
        </a:xfrm>
      </p:grpSpPr>
      <p:sp>
        <p:nvSpPr>
          <p:cNvPr id="91" name="Shape 91"/>
          <p:cNvSpPr txBox="1">
            <a:spLocks noGrp="1"/>
          </p:cNvSpPr>
          <p:nvPr>
            <p:ph type="dt" idx="10"/>
          </p:nvPr>
        </p:nvSpPr>
        <p:spPr>
          <a:xfrm>
            <a:off x="455612" y="6242050"/>
            <a:ext cx="2130424" cy="47466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92" name="Shape 92"/>
          <p:cNvSpPr txBox="1">
            <a:spLocks noGrp="1"/>
          </p:cNvSpPr>
          <p:nvPr>
            <p:ph type="ftr" idx="11"/>
          </p:nvPr>
        </p:nvSpPr>
        <p:spPr>
          <a:xfrm>
            <a:off x="3124200" y="6242050"/>
            <a:ext cx="2895600" cy="474661"/>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1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93" name="Shape 93"/>
          <p:cNvSpPr txBox="1">
            <a:spLocks noGrp="1"/>
          </p:cNvSpPr>
          <p:nvPr>
            <p:ph type="sldNum" idx="12"/>
          </p:nvPr>
        </p:nvSpPr>
        <p:spPr>
          <a:xfrm>
            <a:off x="6553200" y="6242050"/>
            <a:ext cx="2130424" cy="474661"/>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fld id="{00000000-1234-1234-1234-123412341234}" type="slidenum">
              <a:rPr lang="en-US" sz="1000" b="0" i="0" u="none">
                <a:solidFill>
                  <a:schemeClr val="dk1"/>
                </a:solidFill>
                <a:latin typeface="Arial"/>
                <a:ea typeface="Arial"/>
                <a:cs typeface="Arial"/>
                <a:sym typeface="Arial"/>
              </a:rPr>
              <a:t>‹#›</a:t>
            </a:fld>
            <a:endParaRPr lang="en-US" sz="1000" b="0" i="0" u="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9"/>
        <p:cNvGrpSpPr/>
        <p:nvPr/>
      </p:nvGrpSpPr>
      <p:grpSpPr>
        <a:xfrm>
          <a:off x="0" y="0"/>
          <a:ext cx="0" cy="0"/>
          <a:chOff x="0" y="0"/>
          <a:chExt cx="0" cy="0"/>
        </a:xfrm>
      </p:grpSpPr>
      <p:grpSp>
        <p:nvGrpSpPr>
          <p:cNvPr id="10" name="Shape 10"/>
          <p:cNvGrpSpPr/>
          <p:nvPr/>
        </p:nvGrpSpPr>
        <p:grpSpPr>
          <a:xfrm>
            <a:off x="0" y="0"/>
            <a:ext cx="9142412" cy="6856411"/>
            <a:chOff x="0" y="0"/>
            <a:chExt cx="9142412" cy="6856411"/>
          </a:xfrm>
        </p:grpSpPr>
        <p:sp>
          <p:nvSpPr>
            <p:cNvPr id="11" name="Shape 11"/>
            <p:cNvSpPr/>
            <p:nvPr/>
          </p:nvSpPr>
          <p:spPr>
            <a:xfrm>
              <a:off x="0" y="0"/>
              <a:ext cx="9140825" cy="1655761"/>
            </a:xfrm>
            <a:custGeom>
              <a:avLst/>
              <a:gdLst/>
              <a:ahLst/>
              <a:cxnLst/>
              <a:rect l="0" t="0" r="0" b="0"/>
              <a:pathLst>
                <a:path w="120000" h="120000" extrusionOk="0">
                  <a:moveTo>
                    <a:pt x="120000" y="120000"/>
                  </a:moveTo>
                  <a:lnTo>
                    <a:pt x="0" y="120000"/>
                  </a:lnTo>
                  <a:lnTo>
                    <a:pt x="0" y="0"/>
                  </a:lnTo>
                  <a:lnTo>
                    <a:pt x="120000" y="0"/>
                  </a:lnTo>
                  <a:lnTo>
                    <a:pt x="120000" y="120000"/>
                  </a:lnTo>
                  <a:lnTo>
                    <a:pt x="120000" y="120000"/>
                  </a:lnTo>
                  <a:close/>
                </a:path>
              </a:pathLst>
            </a:custGeom>
            <a:gradFill>
              <a:gsLst>
                <a:gs pos="0">
                  <a:schemeClr val="lt1"/>
                </a:gs>
                <a:gs pos="100000">
                  <a:srgbClr val="565681"/>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2" name="Shape 12"/>
            <p:cNvGrpSpPr/>
            <p:nvPr/>
          </p:nvGrpSpPr>
          <p:grpSpPr>
            <a:xfrm>
              <a:off x="0" y="0"/>
              <a:ext cx="9142412" cy="6856411"/>
              <a:chOff x="0" y="0"/>
              <a:chExt cx="9142412" cy="6856411"/>
            </a:xfrm>
          </p:grpSpPr>
          <p:sp>
            <p:nvSpPr>
              <p:cNvPr id="13" name="Shape 13"/>
              <p:cNvSpPr/>
              <p:nvPr/>
            </p:nvSpPr>
            <p:spPr>
              <a:xfrm>
                <a:off x="1586" y="1651000"/>
                <a:ext cx="9140825" cy="28575"/>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1618B"/>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 name="Shape 14"/>
              <p:cNvSpPr/>
              <p:nvPr/>
            </p:nvSpPr>
            <p:spPr>
              <a:xfrm>
                <a:off x="0" y="6330950"/>
                <a:ext cx="9140825" cy="66674"/>
              </a:xfrm>
              <a:custGeom>
                <a:avLst/>
                <a:gdLst/>
                <a:ahLst/>
                <a:cxnLst/>
                <a:rect l="0" t="0" r="0" b="0"/>
                <a:pathLst>
                  <a:path w="120000" h="120000" extrusionOk="0">
                    <a:moveTo>
                      <a:pt x="0" y="120000"/>
                    </a:moveTo>
                    <a:lnTo>
                      <a:pt x="120000" y="120000"/>
                    </a:lnTo>
                    <a:lnTo>
                      <a:pt x="120000" y="0"/>
                    </a:lnTo>
                    <a:lnTo>
                      <a:pt x="0" y="0"/>
                    </a:lnTo>
                    <a:lnTo>
                      <a:pt x="0" y="120000"/>
                    </a:lnTo>
                    <a:lnTo>
                      <a:pt x="0" y="120000"/>
                    </a:lnTo>
                    <a:close/>
                  </a:path>
                </a:pathLst>
              </a:custGeom>
              <a:gradFill>
                <a:gsLst>
                  <a:gs pos="0">
                    <a:srgbClr val="686894"/>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 name="Shape 15"/>
              <p:cNvSpPr/>
              <p:nvPr/>
            </p:nvSpPr>
            <p:spPr>
              <a:xfrm>
                <a:off x="0" y="5818187"/>
                <a:ext cx="9140825" cy="47625"/>
              </a:xfrm>
              <a:custGeom>
                <a:avLst/>
                <a:gdLst/>
                <a:ahLst/>
                <a:cxnLst/>
                <a:rect l="0" t="0" r="0" b="0"/>
                <a:pathLst>
                  <a:path w="120000" h="120000" extrusionOk="0">
                    <a:moveTo>
                      <a:pt x="0" y="120000"/>
                    </a:moveTo>
                    <a:lnTo>
                      <a:pt x="120000" y="120000"/>
                    </a:lnTo>
                    <a:lnTo>
                      <a:pt x="120000" y="0"/>
                    </a:lnTo>
                    <a:lnTo>
                      <a:pt x="0" y="0"/>
                    </a:lnTo>
                    <a:lnTo>
                      <a:pt x="0" y="120000"/>
                    </a:lnTo>
                    <a:lnTo>
                      <a:pt x="0" y="120000"/>
                    </a:lnTo>
                    <a:close/>
                  </a:path>
                </a:pathLst>
              </a:custGeom>
              <a:gradFill>
                <a:gsLst>
                  <a:gs pos="0">
                    <a:srgbClr val="686894"/>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 name="Shape 16"/>
              <p:cNvSpPr/>
              <p:nvPr/>
            </p:nvSpPr>
            <p:spPr>
              <a:xfrm>
                <a:off x="0" y="5340350"/>
                <a:ext cx="9140825" cy="47625"/>
              </a:xfrm>
              <a:custGeom>
                <a:avLst/>
                <a:gdLst/>
                <a:ahLst/>
                <a:cxnLst/>
                <a:rect l="0" t="0" r="0" b="0"/>
                <a:pathLst>
                  <a:path w="120000" h="120000" extrusionOk="0">
                    <a:moveTo>
                      <a:pt x="0" y="120000"/>
                    </a:moveTo>
                    <a:lnTo>
                      <a:pt x="120000" y="120000"/>
                    </a:lnTo>
                    <a:lnTo>
                      <a:pt x="120000" y="0"/>
                    </a:lnTo>
                    <a:lnTo>
                      <a:pt x="0" y="0"/>
                    </a:lnTo>
                    <a:lnTo>
                      <a:pt x="0" y="120000"/>
                    </a:lnTo>
                    <a:lnTo>
                      <a:pt x="0" y="120000"/>
                    </a:lnTo>
                    <a:close/>
                  </a:path>
                </a:pathLst>
              </a:custGeom>
              <a:gradFill>
                <a:gsLst>
                  <a:gs pos="0">
                    <a:srgbClr val="666692"/>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 name="Shape 17"/>
              <p:cNvSpPr/>
              <p:nvPr/>
            </p:nvSpPr>
            <p:spPr>
              <a:xfrm>
                <a:off x="0" y="4929187"/>
                <a:ext cx="9140825" cy="49211"/>
              </a:xfrm>
              <a:custGeom>
                <a:avLst/>
                <a:gdLst/>
                <a:ahLst/>
                <a:cxnLst/>
                <a:rect l="0" t="0" r="0" b="0"/>
                <a:pathLst>
                  <a:path w="120000" h="120000" extrusionOk="0">
                    <a:moveTo>
                      <a:pt x="0" y="120000"/>
                    </a:moveTo>
                    <a:lnTo>
                      <a:pt x="120000" y="120000"/>
                    </a:lnTo>
                    <a:lnTo>
                      <a:pt x="120000" y="0"/>
                    </a:lnTo>
                    <a:lnTo>
                      <a:pt x="0" y="0"/>
                    </a:lnTo>
                    <a:lnTo>
                      <a:pt x="0" y="120000"/>
                    </a:lnTo>
                    <a:lnTo>
                      <a:pt x="0" y="120000"/>
                    </a:lnTo>
                    <a:close/>
                  </a:path>
                </a:pathLst>
              </a:custGeom>
              <a:gradFill>
                <a:gsLst>
                  <a:gs pos="0">
                    <a:srgbClr val="666692"/>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 name="Shape 18"/>
              <p:cNvSpPr/>
              <p:nvPr/>
            </p:nvSpPr>
            <p:spPr>
              <a:xfrm>
                <a:off x="0" y="4538662"/>
                <a:ext cx="9140825" cy="57150"/>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46490"/>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 name="Shape 19"/>
              <p:cNvSpPr/>
              <p:nvPr/>
            </p:nvSpPr>
            <p:spPr>
              <a:xfrm>
                <a:off x="0" y="4197350"/>
                <a:ext cx="9140825" cy="47625"/>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46490"/>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0" name="Shape 20"/>
              <p:cNvSpPr/>
              <p:nvPr/>
            </p:nvSpPr>
            <p:spPr>
              <a:xfrm>
                <a:off x="0" y="3862387"/>
                <a:ext cx="9140825" cy="57150"/>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3638D"/>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 name="Shape 21"/>
              <p:cNvSpPr/>
              <p:nvPr/>
            </p:nvSpPr>
            <p:spPr>
              <a:xfrm>
                <a:off x="0" y="3586162"/>
                <a:ext cx="9140825" cy="38099"/>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3638D"/>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 name="Shape 22"/>
              <p:cNvSpPr/>
              <p:nvPr/>
            </p:nvSpPr>
            <p:spPr>
              <a:xfrm>
                <a:off x="0" y="3317875"/>
                <a:ext cx="9140825" cy="38099"/>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1618B"/>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 name="Shape 23"/>
              <p:cNvSpPr/>
              <p:nvPr/>
            </p:nvSpPr>
            <p:spPr>
              <a:xfrm>
                <a:off x="0" y="3060700"/>
                <a:ext cx="9140825" cy="38099"/>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06089"/>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 name="Shape 24"/>
              <p:cNvSpPr/>
              <p:nvPr/>
            </p:nvSpPr>
            <p:spPr>
              <a:xfrm>
                <a:off x="0" y="2611436"/>
                <a:ext cx="9140825" cy="19049"/>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06089"/>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5" name="Shape 25"/>
              <p:cNvSpPr/>
              <p:nvPr/>
            </p:nvSpPr>
            <p:spPr>
              <a:xfrm>
                <a:off x="0" y="2822575"/>
                <a:ext cx="9140825" cy="38099"/>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06089"/>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 name="Shape 26"/>
              <p:cNvSpPr/>
              <p:nvPr/>
            </p:nvSpPr>
            <p:spPr>
              <a:xfrm>
                <a:off x="0" y="2413000"/>
                <a:ext cx="9140825" cy="19049"/>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06089"/>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 name="Shape 27"/>
              <p:cNvSpPr/>
              <p:nvPr/>
            </p:nvSpPr>
            <p:spPr>
              <a:xfrm>
                <a:off x="0" y="2212975"/>
                <a:ext cx="9140825" cy="28575"/>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06089"/>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 name="Shape 28"/>
              <p:cNvSpPr/>
              <p:nvPr/>
            </p:nvSpPr>
            <p:spPr>
              <a:xfrm>
                <a:off x="0" y="2032000"/>
                <a:ext cx="9140825" cy="28575"/>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06089"/>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 name="Shape 29"/>
              <p:cNvSpPr/>
              <p:nvPr/>
            </p:nvSpPr>
            <p:spPr>
              <a:xfrm>
                <a:off x="0" y="1868486"/>
                <a:ext cx="9140825" cy="28575"/>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06089"/>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 name="Shape 30"/>
              <p:cNvSpPr/>
              <p:nvPr/>
            </p:nvSpPr>
            <p:spPr>
              <a:xfrm>
                <a:off x="0" y="38100"/>
                <a:ext cx="9140825" cy="47625"/>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86894"/>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 name="Shape 31"/>
              <p:cNvSpPr/>
              <p:nvPr/>
            </p:nvSpPr>
            <p:spPr>
              <a:xfrm>
                <a:off x="0" y="295275"/>
                <a:ext cx="9140825" cy="38099"/>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86894"/>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 name="Shape 32"/>
              <p:cNvSpPr/>
              <p:nvPr/>
            </p:nvSpPr>
            <p:spPr>
              <a:xfrm>
                <a:off x="0" y="754062"/>
                <a:ext cx="9140825" cy="38099"/>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46490"/>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 name="Shape 33"/>
              <p:cNvSpPr/>
              <p:nvPr/>
            </p:nvSpPr>
            <p:spPr>
              <a:xfrm>
                <a:off x="0" y="534987"/>
                <a:ext cx="9140825" cy="38099"/>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66692"/>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 name="Shape 34"/>
              <p:cNvSpPr/>
              <p:nvPr/>
            </p:nvSpPr>
            <p:spPr>
              <a:xfrm>
                <a:off x="0" y="952500"/>
                <a:ext cx="9140825" cy="38099"/>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06089"/>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 name="Shape 35"/>
              <p:cNvSpPr/>
              <p:nvPr/>
            </p:nvSpPr>
            <p:spPr>
              <a:xfrm>
                <a:off x="0" y="1154112"/>
                <a:ext cx="9140825" cy="28575"/>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1618B"/>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 name="Shape 36"/>
              <p:cNvSpPr/>
              <p:nvPr/>
            </p:nvSpPr>
            <p:spPr>
              <a:xfrm>
                <a:off x="0" y="1335087"/>
                <a:ext cx="9140825" cy="28575"/>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1618B"/>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 name="Shape 37"/>
              <p:cNvSpPr/>
              <p:nvPr/>
            </p:nvSpPr>
            <p:spPr>
              <a:xfrm>
                <a:off x="0" y="1497012"/>
                <a:ext cx="9140825" cy="28575"/>
              </a:xfrm>
              <a:custGeom>
                <a:avLst/>
                <a:gdLst/>
                <a:ahLst/>
                <a:cxnLst/>
                <a:rect l="0" t="0" r="0" b="0"/>
                <a:pathLst>
                  <a:path w="120000" h="120000" extrusionOk="0">
                    <a:moveTo>
                      <a:pt x="120000" y="0"/>
                    </a:moveTo>
                    <a:lnTo>
                      <a:pt x="0" y="0"/>
                    </a:lnTo>
                    <a:lnTo>
                      <a:pt x="0" y="120000"/>
                    </a:lnTo>
                    <a:lnTo>
                      <a:pt x="120000" y="120000"/>
                    </a:lnTo>
                    <a:lnTo>
                      <a:pt x="120000" y="0"/>
                    </a:lnTo>
                    <a:lnTo>
                      <a:pt x="120000" y="0"/>
                    </a:lnTo>
                    <a:close/>
                  </a:path>
                </a:pathLst>
              </a:custGeom>
              <a:gradFill>
                <a:gsLst>
                  <a:gs pos="0">
                    <a:srgbClr val="61618B"/>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38" name="Shape 38"/>
              <p:cNvGrpSpPr/>
              <p:nvPr/>
            </p:nvGrpSpPr>
            <p:grpSpPr>
              <a:xfrm>
                <a:off x="0" y="0"/>
                <a:ext cx="9140824" cy="1658937"/>
                <a:chOff x="0" y="0"/>
                <a:chExt cx="9140824" cy="1658937"/>
              </a:xfrm>
            </p:grpSpPr>
            <p:sp>
              <p:nvSpPr>
                <p:cNvPr id="39" name="Shape 39"/>
                <p:cNvSpPr/>
                <p:nvPr/>
              </p:nvSpPr>
              <p:spPr>
                <a:xfrm>
                  <a:off x="4522787" y="0"/>
                  <a:ext cx="66674" cy="1658936"/>
                </a:xfrm>
                <a:custGeom>
                  <a:avLst/>
                  <a:gdLst/>
                  <a:ahLst/>
                  <a:cxnLst/>
                  <a:rect l="0" t="0" r="0" b="0"/>
                  <a:pathLst>
                    <a:path w="120000" h="120000" extrusionOk="0">
                      <a:moveTo>
                        <a:pt x="51428" y="120000"/>
                      </a:moveTo>
                      <a:lnTo>
                        <a:pt x="120000" y="120000"/>
                      </a:lnTo>
                      <a:lnTo>
                        <a:pt x="120000" y="0"/>
                      </a:lnTo>
                      <a:lnTo>
                        <a:pt x="0" y="0"/>
                      </a:lnTo>
                      <a:lnTo>
                        <a:pt x="0" y="120000"/>
                      </a:lnTo>
                      <a:lnTo>
                        <a:pt x="51428" y="120000"/>
                      </a:lnTo>
                      <a:lnTo>
                        <a:pt x="51428" y="120000"/>
                      </a:lnTo>
                      <a:close/>
                    </a:path>
                  </a:pathLst>
                </a:custGeom>
                <a:gradFill>
                  <a:gsLst>
                    <a:gs pos="0">
                      <a:schemeClr val="lt2"/>
                    </a:gs>
                    <a:gs pos="100000">
                      <a:srgbClr val="5A5A81"/>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0" name="Shape 40"/>
                <p:cNvSpPr/>
                <p:nvPr/>
              </p:nvSpPr>
              <p:spPr>
                <a:xfrm>
                  <a:off x="3810000" y="0"/>
                  <a:ext cx="246062" cy="1658936"/>
                </a:xfrm>
                <a:custGeom>
                  <a:avLst/>
                  <a:gdLst/>
                  <a:ahLst/>
                  <a:cxnLst/>
                  <a:rect l="0" t="0" r="0" b="0"/>
                  <a:pathLst>
                    <a:path w="120000" h="120000" extrusionOk="0">
                      <a:moveTo>
                        <a:pt x="101419" y="120000"/>
                      </a:moveTo>
                      <a:lnTo>
                        <a:pt x="120000" y="120000"/>
                      </a:lnTo>
                      <a:lnTo>
                        <a:pt x="32516" y="0"/>
                      </a:lnTo>
                      <a:lnTo>
                        <a:pt x="0" y="0"/>
                      </a:lnTo>
                      <a:lnTo>
                        <a:pt x="87483" y="120000"/>
                      </a:lnTo>
                      <a:lnTo>
                        <a:pt x="101419" y="120000"/>
                      </a:lnTo>
                      <a:lnTo>
                        <a:pt x="101419" y="120000"/>
                      </a:lnTo>
                      <a:close/>
                    </a:path>
                  </a:pathLst>
                </a:custGeom>
                <a:gradFill>
                  <a:gsLst>
                    <a:gs pos="0">
                      <a:schemeClr val="lt2"/>
                    </a:gs>
                    <a:gs pos="100000">
                      <a:srgbClr val="5A5A81"/>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 name="Shape 41"/>
                <p:cNvSpPr/>
                <p:nvPr/>
              </p:nvSpPr>
              <p:spPr>
                <a:xfrm>
                  <a:off x="3122611" y="0"/>
                  <a:ext cx="381000" cy="1658936"/>
                </a:xfrm>
                <a:custGeom>
                  <a:avLst/>
                  <a:gdLst/>
                  <a:ahLst/>
                  <a:cxnLst/>
                  <a:rect l="0" t="0" r="0" b="0"/>
                  <a:pathLst>
                    <a:path w="120000" h="120000" extrusionOk="0">
                      <a:moveTo>
                        <a:pt x="110962" y="120000"/>
                      </a:moveTo>
                      <a:lnTo>
                        <a:pt x="120000" y="120000"/>
                      </a:lnTo>
                      <a:lnTo>
                        <a:pt x="18075" y="0"/>
                      </a:lnTo>
                      <a:lnTo>
                        <a:pt x="0" y="0"/>
                      </a:lnTo>
                      <a:lnTo>
                        <a:pt x="101924" y="120000"/>
                      </a:lnTo>
                      <a:lnTo>
                        <a:pt x="110962" y="120000"/>
                      </a:lnTo>
                      <a:lnTo>
                        <a:pt x="110962" y="120000"/>
                      </a:lnTo>
                      <a:close/>
                    </a:path>
                  </a:pathLst>
                </a:custGeom>
                <a:gradFill>
                  <a:gsLst>
                    <a:gs pos="0">
                      <a:schemeClr val="lt2"/>
                    </a:gs>
                    <a:gs pos="100000">
                      <a:srgbClr val="5A5A81"/>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2" name="Shape 42"/>
                <p:cNvSpPr/>
                <p:nvPr/>
              </p:nvSpPr>
              <p:spPr>
                <a:xfrm>
                  <a:off x="2466975" y="0"/>
                  <a:ext cx="560387" cy="1658936"/>
                </a:xfrm>
                <a:custGeom>
                  <a:avLst/>
                  <a:gdLst/>
                  <a:ahLst/>
                  <a:cxnLst/>
                  <a:rect l="0" t="0" r="0" b="0"/>
                  <a:pathLst>
                    <a:path w="120000" h="120000" extrusionOk="0">
                      <a:moveTo>
                        <a:pt x="113863" y="120000"/>
                      </a:moveTo>
                      <a:lnTo>
                        <a:pt x="120000" y="120000"/>
                      </a:lnTo>
                      <a:lnTo>
                        <a:pt x="13977" y="0"/>
                      </a:lnTo>
                      <a:lnTo>
                        <a:pt x="0" y="0"/>
                      </a:lnTo>
                      <a:lnTo>
                        <a:pt x="106022" y="120000"/>
                      </a:lnTo>
                      <a:lnTo>
                        <a:pt x="113863" y="120000"/>
                      </a:lnTo>
                      <a:lnTo>
                        <a:pt x="113863" y="120000"/>
                      </a:lnTo>
                      <a:close/>
                    </a:path>
                  </a:pathLst>
                </a:custGeom>
                <a:gradFill>
                  <a:gsLst>
                    <a:gs pos="0">
                      <a:schemeClr val="lt2"/>
                    </a:gs>
                    <a:gs pos="100000">
                      <a:srgbClr val="5A5A81"/>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3" name="Shape 43"/>
                <p:cNvSpPr/>
                <p:nvPr/>
              </p:nvSpPr>
              <p:spPr>
                <a:xfrm>
                  <a:off x="1800225" y="0"/>
                  <a:ext cx="714374" cy="1658936"/>
                </a:xfrm>
                <a:custGeom>
                  <a:avLst/>
                  <a:gdLst/>
                  <a:ahLst/>
                  <a:cxnLst/>
                  <a:rect l="0" t="0" r="0" b="0"/>
                  <a:pathLst>
                    <a:path w="120000" h="120000" extrusionOk="0">
                      <a:moveTo>
                        <a:pt x="113585" y="120000"/>
                      </a:moveTo>
                      <a:lnTo>
                        <a:pt x="120000" y="120000"/>
                      </a:lnTo>
                      <a:lnTo>
                        <a:pt x="11224" y="0"/>
                      </a:lnTo>
                      <a:lnTo>
                        <a:pt x="0" y="0"/>
                      </a:lnTo>
                      <a:lnTo>
                        <a:pt x="108775" y="120000"/>
                      </a:lnTo>
                      <a:lnTo>
                        <a:pt x="113585" y="120000"/>
                      </a:lnTo>
                      <a:lnTo>
                        <a:pt x="113585" y="120000"/>
                      </a:lnTo>
                      <a:close/>
                    </a:path>
                  </a:pathLst>
                </a:custGeom>
                <a:gradFill>
                  <a:gsLst>
                    <a:gs pos="0">
                      <a:schemeClr val="lt2"/>
                    </a:gs>
                    <a:gs pos="100000">
                      <a:srgbClr val="5A5A81"/>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4" name="Shape 44"/>
                <p:cNvSpPr/>
                <p:nvPr/>
              </p:nvSpPr>
              <p:spPr>
                <a:xfrm>
                  <a:off x="1133475" y="0"/>
                  <a:ext cx="857250" cy="1658936"/>
                </a:xfrm>
                <a:custGeom>
                  <a:avLst/>
                  <a:gdLst/>
                  <a:ahLst/>
                  <a:cxnLst/>
                  <a:rect l="0" t="0" r="0" b="0"/>
                  <a:pathLst>
                    <a:path w="120000" h="120000" extrusionOk="0">
                      <a:moveTo>
                        <a:pt x="115985" y="120000"/>
                      </a:moveTo>
                      <a:lnTo>
                        <a:pt x="120000" y="120000"/>
                      </a:lnTo>
                      <a:lnTo>
                        <a:pt x="9144" y="0"/>
                      </a:lnTo>
                      <a:lnTo>
                        <a:pt x="0" y="0"/>
                      </a:lnTo>
                      <a:lnTo>
                        <a:pt x="110631" y="120000"/>
                      </a:lnTo>
                      <a:lnTo>
                        <a:pt x="115985" y="120000"/>
                      </a:lnTo>
                      <a:lnTo>
                        <a:pt x="115985" y="120000"/>
                      </a:lnTo>
                      <a:close/>
                    </a:path>
                  </a:pathLst>
                </a:custGeom>
                <a:gradFill>
                  <a:gsLst>
                    <a:gs pos="0">
                      <a:schemeClr val="lt2"/>
                    </a:gs>
                    <a:gs pos="100000">
                      <a:srgbClr val="5A5A81"/>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5" name="Shape 45"/>
                <p:cNvSpPr/>
                <p:nvPr/>
              </p:nvSpPr>
              <p:spPr>
                <a:xfrm>
                  <a:off x="485775" y="0"/>
                  <a:ext cx="1019174" cy="1658936"/>
                </a:xfrm>
                <a:custGeom>
                  <a:avLst/>
                  <a:gdLst/>
                  <a:ahLst/>
                  <a:cxnLst/>
                  <a:rect l="0" t="0" r="0" b="0"/>
                  <a:pathLst>
                    <a:path w="120000" h="120000" extrusionOk="0">
                      <a:moveTo>
                        <a:pt x="116625" y="120000"/>
                      </a:moveTo>
                      <a:lnTo>
                        <a:pt x="120000" y="120000"/>
                      </a:lnTo>
                      <a:lnTo>
                        <a:pt x="9000" y="0"/>
                      </a:lnTo>
                      <a:lnTo>
                        <a:pt x="0" y="0"/>
                      </a:lnTo>
                      <a:lnTo>
                        <a:pt x="112125" y="120000"/>
                      </a:lnTo>
                      <a:lnTo>
                        <a:pt x="116625" y="120000"/>
                      </a:lnTo>
                      <a:lnTo>
                        <a:pt x="116625" y="120000"/>
                      </a:lnTo>
                      <a:close/>
                    </a:path>
                  </a:pathLst>
                </a:custGeom>
                <a:gradFill>
                  <a:gsLst>
                    <a:gs pos="0">
                      <a:schemeClr val="lt2"/>
                    </a:gs>
                    <a:gs pos="100000">
                      <a:srgbClr val="5A5A81"/>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6" name="Shape 46"/>
                <p:cNvSpPr/>
                <p:nvPr/>
              </p:nvSpPr>
              <p:spPr>
                <a:xfrm>
                  <a:off x="0" y="171450"/>
                  <a:ext cx="1000125" cy="1487486"/>
                </a:xfrm>
                <a:custGeom>
                  <a:avLst/>
                  <a:gdLst/>
                  <a:ahLst/>
                  <a:cxnLst/>
                  <a:rect l="0" t="0" r="0" b="0"/>
                  <a:pathLst>
                    <a:path w="120000" h="120000" extrusionOk="0">
                      <a:moveTo>
                        <a:pt x="115414" y="120000"/>
                      </a:moveTo>
                      <a:lnTo>
                        <a:pt x="120000" y="120000"/>
                      </a:lnTo>
                      <a:lnTo>
                        <a:pt x="0" y="0"/>
                      </a:lnTo>
                      <a:lnTo>
                        <a:pt x="0" y="8470"/>
                      </a:lnTo>
                      <a:lnTo>
                        <a:pt x="110828" y="120000"/>
                      </a:lnTo>
                      <a:lnTo>
                        <a:pt x="115414" y="120000"/>
                      </a:lnTo>
                      <a:lnTo>
                        <a:pt x="115414" y="120000"/>
                      </a:lnTo>
                      <a:close/>
                    </a:path>
                  </a:pathLst>
                </a:custGeom>
                <a:gradFill>
                  <a:gsLst>
                    <a:gs pos="0">
                      <a:schemeClr val="lt2"/>
                    </a:gs>
                    <a:gs pos="100000">
                      <a:srgbClr val="5A5A81"/>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7" name="Shape 47"/>
                <p:cNvSpPr/>
                <p:nvPr/>
              </p:nvSpPr>
              <p:spPr>
                <a:xfrm>
                  <a:off x="5065712" y="0"/>
                  <a:ext cx="246062" cy="1658936"/>
                </a:xfrm>
                <a:custGeom>
                  <a:avLst/>
                  <a:gdLst/>
                  <a:ahLst/>
                  <a:cxnLst/>
                  <a:rect l="0" t="0" r="0" b="0"/>
                  <a:pathLst>
                    <a:path w="120000" h="120000" extrusionOk="0">
                      <a:moveTo>
                        <a:pt x="13935" y="120000"/>
                      </a:moveTo>
                      <a:lnTo>
                        <a:pt x="32516" y="120000"/>
                      </a:lnTo>
                      <a:lnTo>
                        <a:pt x="120000" y="0"/>
                      </a:lnTo>
                      <a:lnTo>
                        <a:pt x="88258" y="0"/>
                      </a:lnTo>
                      <a:lnTo>
                        <a:pt x="0" y="120000"/>
                      </a:lnTo>
                      <a:lnTo>
                        <a:pt x="13935" y="120000"/>
                      </a:lnTo>
                      <a:lnTo>
                        <a:pt x="13935" y="120000"/>
                      </a:lnTo>
                      <a:close/>
                    </a:path>
                  </a:pathLst>
                </a:custGeom>
                <a:gradFill>
                  <a:gsLst>
                    <a:gs pos="0">
                      <a:schemeClr val="lt2"/>
                    </a:gs>
                    <a:gs pos="100000">
                      <a:srgbClr val="5A5A81"/>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8" name="Shape 48"/>
                <p:cNvSpPr/>
                <p:nvPr/>
              </p:nvSpPr>
              <p:spPr>
                <a:xfrm>
                  <a:off x="5608637" y="0"/>
                  <a:ext cx="381000" cy="1658936"/>
                </a:xfrm>
                <a:custGeom>
                  <a:avLst/>
                  <a:gdLst/>
                  <a:ahLst/>
                  <a:cxnLst/>
                  <a:rect l="0" t="0" r="0" b="0"/>
                  <a:pathLst>
                    <a:path w="120000" h="120000" extrusionOk="0">
                      <a:moveTo>
                        <a:pt x="9037" y="120000"/>
                      </a:moveTo>
                      <a:lnTo>
                        <a:pt x="18075" y="120000"/>
                      </a:lnTo>
                      <a:lnTo>
                        <a:pt x="120000" y="0"/>
                      </a:lnTo>
                      <a:lnTo>
                        <a:pt x="101924" y="0"/>
                      </a:lnTo>
                      <a:lnTo>
                        <a:pt x="0" y="120000"/>
                      </a:lnTo>
                      <a:lnTo>
                        <a:pt x="9037" y="120000"/>
                      </a:lnTo>
                      <a:lnTo>
                        <a:pt x="9037" y="120000"/>
                      </a:lnTo>
                      <a:close/>
                    </a:path>
                  </a:pathLst>
                </a:custGeom>
                <a:gradFill>
                  <a:gsLst>
                    <a:gs pos="0">
                      <a:schemeClr val="lt2"/>
                    </a:gs>
                    <a:gs pos="100000">
                      <a:srgbClr val="5A5A81"/>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9" name="Shape 49"/>
                <p:cNvSpPr/>
                <p:nvPr/>
              </p:nvSpPr>
              <p:spPr>
                <a:xfrm>
                  <a:off x="6065837" y="0"/>
                  <a:ext cx="569912" cy="1658936"/>
                </a:xfrm>
                <a:custGeom>
                  <a:avLst/>
                  <a:gdLst/>
                  <a:ahLst/>
                  <a:cxnLst/>
                  <a:rect l="0" t="0" r="0" b="0"/>
                  <a:pathLst>
                    <a:path w="120000" h="120000" extrusionOk="0">
                      <a:moveTo>
                        <a:pt x="8044" y="120000"/>
                      </a:moveTo>
                      <a:lnTo>
                        <a:pt x="14078" y="120000"/>
                      </a:lnTo>
                      <a:lnTo>
                        <a:pt x="120000" y="0"/>
                      </a:lnTo>
                      <a:lnTo>
                        <a:pt x="106256" y="0"/>
                      </a:lnTo>
                      <a:lnTo>
                        <a:pt x="0" y="120000"/>
                      </a:lnTo>
                      <a:lnTo>
                        <a:pt x="8044" y="120000"/>
                      </a:lnTo>
                      <a:lnTo>
                        <a:pt x="8044" y="120000"/>
                      </a:lnTo>
                      <a:close/>
                    </a:path>
                  </a:pathLst>
                </a:custGeom>
                <a:gradFill>
                  <a:gsLst>
                    <a:gs pos="0">
                      <a:schemeClr val="lt2"/>
                    </a:gs>
                    <a:gs pos="100000">
                      <a:srgbClr val="5A5A81"/>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0" name="Shape 50"/>
                <p:cNvSpPr/>
                <p:nvPr/>
              </p:nvSpPr>
              <p:spPr>
                <a:xfrm>
                  <a:off x="6570661" y="0"/>
                  <a:ext cx="712786" cy="1658936"/>
                </a:xfrm>
                <a:custGeom>
                  <a:avLst/>
                  <a:gdLst/>
                  <a:ahLst/>
                  <a:cxnLst/>
                  <a:rect l="0" t="0" r="0" b="0"/>
                  <a:pathLst>
                    <a:path w="120000" h="120000" extrusionOk="0">
                      <a:moveTo>
                        <a:pt x="4821" y="120000"/>
                      </a:moveTo>
                      <a:lnTo>
                        <a:pt x="10982" y="120000"/>
                      </a:lnTo>
                      <a:lnTo>
                        <a:pt x="119999" y="0"/>
                      </a:lnTo>
                      <a:lnTo>
                        <a:pt x="108749" y="0"/>
                      </a:lnTo>
                      <a:lnTo>
                        <a:pt x="0" y="120000"/>
                      </a:lnTo>
                      <a:lnTo>
                        <a:pt x="4821" y="120000"/>
                      </a:lnTo>
                      <a:lnTo>
                        <a:pt x="4821" y="120000"/>
                      </a:lnTo>
                      <a:close/>
                    </a:path>
                  </a:pathLst>
                </a:custGeom>
                <a:gradFill>
                  <a:gsLst>
                    <a:gs pos="0">
                      <a:schemeClr val="lt2"/>
                    </a:gs>
                    <a:gs pos="100000">
                      <a:srgbClr val="5A5A81"/>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1" name="Shape 51"/>
                <p:cNvSpPr/>
                <p:nvPr/>
              </p:nvSpPr>
              <p:spPr>
                <a:xfrm>
                  <a:off x="7112000" y="0"/>
                  <a:ext cx="858836" cy="1658936"/>
                </a:xfrm>
                <a:custGeom>
                  <a:avLst/>
                  <a:gdLst/>
                  <a:ahLst/>
                  <a:cxnLst/>
                  <a:rect l="0" t="0" r="0" b="0"/>
                  <a:pathLst>
                    <a:path w="120000" h="120000" extrusionOk="0">
                      <a:moveTo>
                        <a:pt x="4007" y="120000"/>
                      </a:moveTo>
                      <a:lnTo>
                        <a:pt x="9350" y="120000"/>
                      </a:lnTo>
                      <a:lnTo>
                        <a:pt x="120000" y="0"/>
                      </a:lnTo>
                      <a:lnTo>
                        <a:pt x="110649" y="0"/>
                      </a:lnTo>
                      <a:lnTo>
                        <a:pt x="0" y="120000"/>
                      </a:lnTo>
                      <a:lnTo>
                        <a:pt x="4007" y="120000"/>
                      </a:lnTo>
                      <a:lnTo>
                        <a:pt x="4007" y="120000"/>
                      </a:lnTo>
                      <a:close/>
                    </a:path>
                  </a:pathLst>
                </a:custGeom>
                <a:gradFill>
                  <a:gsLst>
                    <a:gs pos="0">
                      <a:schemeClr val="lt2"/>
                    </a:gs>
                    <a:gs pos="100000">
                      <a:srgbClr val="5A5A81"/>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2" name="Shape 52"/>
                <p:cNvSpPr/>
                <p:nvPr/>
              </p:nvSpPr>
              <p:spPr>
                <a:xfrm>
                  <a:off x="7569200" y="0"/>
                  <a:ext cx="1019174" cy="1658936"/>
                </a:xfrm>
                <a:custGeom>
                  <a:avLst/>
                  <a:gdLst/>
                  <a:ahLst/>
                  <a:cxnLst/>
                  <a:rect l="0" t="0" r="0" b="0"/>
                  <a:pathLst>
                    <a:path w="120000" h="120000" extrusionOk="0">
                      <a:moveTo>
                        <a:pt x="3375" y="120000"/>
                      </a:moveTo>
                      <a:lnTo>
                        <a:pt x="7875" y="120000"/>
                      </a:lnTo>
                      <a:lnTo>
                        <a:pt x="120000" y="0"/>
                      </a:lnTo>
                      <a:lnTo>
                        <a:pt x="111000" y="0"/>
                      </a:lnTo>
                      <a:lnTo>
                        <a:pt x="0" y="120000"/>
                      </a:lnTo>
                      <a:lnTo>
                        <a:pt x="3375" y="120000"/>
                      </a:lnTo>
                      <a:lnTo>
                        <a:pt x="3375" y="120000"/>
                      </a:lnTo>
                      <a:close/>
                    </a:path>
                  </a:pathLst>
                </a:custGeom>
                <a:gradFill>
                  <a:gsLst>
                    <a:gs pos="0">
                      <a:schemeClr val="lt2"/>
                    </a:gs>
                    <a:gs pos="100000">
                      <a:srgbClr val="5A5A81"/>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3" name="Shape 53"/>
                <p:cNvSpPr/>
                <p:nvPr/>
              </p:nvSpPr>
              <p:spPr>
                <a:xfrm>
                  <a:off x="8074025" y="76200"/>
                  <a:ext cx="1066799" cy="1582737"/>
                </a:xfrm>
                <a:custGeom>
                  <a:avLst/>
                  <a:gdLst/>
                  <a:ahLst/>
                  <a:cxnLst/>
                  <a:rect l="0" t="0" r="0" b="0"/>
                  <a:pathLst>
                    <a:path w="120000" h="120000" extrusionOk="0">
                      <a:moveTo>
                        <a:pt x="4298" y="120000"/>
                      </a:moveTo>
                      <a:lnTo>
                        <a:pt x="8597" y="120000"/>
                      </a:lnTo>
                      <a:lnTo>
                        <a:pt x="120000" y="8683"/>
                      </a:lnTo>
                      <a:lnTo>
                        <a:pt x="120000" y="0"/>
                      </a:lnTo>
                      <a:lnTo>
                        <a:pt x="0" y="120000"/>
                      </a:lnTo>
                      <a:lnTo>
                        <a:pt x="4298" y="120000"/>
                      </a:lnTo>
                      <a:lnTo>
                        <a:pt x="4298" y="120000"/>
                      </a:lnTo>
                      <a:close/>
                    </a:path>
                  </a:pathLst>
                </a:custGeom>
                <a:gradFill>
                  <a:gsLst>
                    <a:gs pos="0">
                      <a:schemeClr val="lt2"/>
                    </a:gs>
                    <a:gs pos="100000">
                      <a:srgbClr val="5A5A81"/>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54" name="Shape 54"/>
              <p:cNvGrpSpPr/>
              <p:nvPr/>
            </p:nvGrpSpPr>
            <p:grpSpPr>
              <a:xfrm>
                <a:off x="0" y="885825"/>
                <a:ext cx="9140824" cy="773111"/>
                <a:chOff x="0" y="885825"/>
                <a:chExt cx="9140824" cy="773111"/>
              </a:xfrm>
            </p:grpSpPr>
            <p:sp>
              <p:nvSpPr>
                <p:cNvPr id="55" name="Shape 55"/>
                <p:cNvSpPr/>
                <p:nvPr/>
              </p:nvSpPr>
              <p:spPr>
                <a:xfrm>
                  <a:off x="0" y="981075"/>
                  <a:ext cx="485775" cy="677861"/>
                </a:xfrm>
                <a:custGeom>
                  <a:avLst/>
                  <a:gdLst/>
                  <a:ahLst/>
                  <a:cxnLst/>
                  <a:rect l="0" t="0" r="0" b="0"/>
                  <a:pathLst>
                    <a:path w="120000" h="120000" extrusionOk="0">
                      <a:moveTo>
                        <a:pt x="110557" y="119999"/>
                      </a:moveTo>
                      <a:lnTo>
                        <a:pt x="120000" y="119999"/>
                      </a:lnTo>
                      <a:lnTo>
                        <a:pt x="0" y="0"/>
                      </a:lnTo>
                      <a:lnTo>
                        <a:pt x="0" y="18591"/>
                      </a:lnTo>
                      <a:lnTo>
                        <a:pt x="98754" y="119999"/>
                      </a:lnTo>
                      <a:lnTo>
                        <a:pt x="110557" y="119999"/>
                      </a:lnTo>
                      <a:lnTo>
                        <a:pt x="110557" y="119999"/>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6" name="Shape 56"/>
                <p:cNvSpPr/>
                <p:nvPr/>
              </p:nvSpPr>
              <p:spPr>
                <a:xfrm>
                  <a:off x="8588375" y="885825"/>
                  <a:ext cx="552449" cy="773111"/>
                </a:xfrm>
                <a:custGeom>
                  <a:avLst/>
                  <a:gdLst/>
                  <a:ahLst/>
                  <a:cxnLst/>
                  <a:rect l="0" t="0" r="0" b="0"/>
                  <a:pathLst>
                    <a:path w="120000" h="120000" extrusionOk="0">
                      <a:moveTo>
                        <a:pt x="8299" y="120000"/>
                      </a:moveTo>
                      <a:lnTo>
                        <a:pt x="16599" y="120000"/>
                      </a:lnTo>
                      <a:lnTo>
                        <a:pt x="120000" y="17777"/>
                      </a:lnTo>
                      <a:lnTo>
                        <a:pt x="120000" y="0"/>
                      </a:lnTo>
                      <a:lnTo>
                        <a:pt x="0" y="120000"/>
                      </a:lnTo>
                      <a:lnTo>
                        <a:pt x="8299" y="120000"/>
                      </a:lnTo>
                      <a:lnTo>
                        <a:pt x="8299" y="120000"/>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57" name="Shape 57"/>
              <p:cNvGrpSpPr/>
              <p:nvPr/>
            </p:nvGrpSpPr>
            <p:grpSpPr>
              <a:xfrm>
                <a:off x="419100" y="1649411"/>
                <a:ext cx="8254998" cy="5206999"/>
                <a:chOff x="419100" y="1649411"/>
                <a:chExt cx="8254998" cy="5206999"/>
              </a:xfrm>
            </p:grpSpPr>
            <p:sp>
              <p:nvSpPr>
                <p:cNvPr id="58" name="Shape 58"/>
                <p:cNvSpPr/>
                <p:nvPr/>
              </p:nvSpPr>
              <p:spPr>
                <a:xfrm>
                  <a:off x="4522787" y="1649411"/>
                  <a:ext cx="66674" cy="5206999"/>
                </a:xfrm>
                <a:custGeom>
                  <a:avLst/>
                  <a:gdLst/>
                  <a:ahLst/>
                  <a:cxnLst/>
                  <a:rect l="0" t="0" r="0" b="0"/>
                  <a:pathLst>
                    <a:path w="120000" h="120000" extrusionOk="0">
                      <a:moveTo>
                        <a:pt x="51428" y="0"/>
                      </a:moveTo>
                      <a:lnTo>
                        <a:pt x="0" y="0"/>
                      </a:lnTo>
                      <a:lnTo>
                        <a:pt x="0" y="120000"/>
                      </a:lnTo>
                      <a:lnTo>
                        <a:pt x="120000" y="120000"/>
                      </a:lnTo>
                      <a:lnTo>
                        <a:pt x="120000" y="0"/>
                      </a:lnTo>
                      <a:lnTo>
                        <a:pt x="51428" y="0"/>
                      </a:lnTo>
                      <a:lnTo>
                        <a:pt x="51428" y="0"/>
                      </a:lnTo>
                      <a:close/>
                    </a:path>
                  </a:pathLst>
                </a:custGeom>
                <a:gradFill>
                  <a:gsLst>
                    <a:gs pos="0">
                      <a:srgbClr val="5A5A81"/>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9" name="Shape 59"/>
                <p:cNvSpPr/>
                <p:nvPr/>
              </p:nvSpPr>
              <p:spPr>
                <a:xfrm>
                  <a:off x="3419475" y="1649411"/>
                  <a:ext cx="636586" cy="5206999"/>
                </a:xfrm>
                <a:custGeom>
                  <a:avLst/>
                  <a:gdLst/>
                  <a:ahLst/>
                  <a:cxnLst/>
                  <a:rect l="0" t="0" r="0" b="0"/>
                  <a:pathLst>
                    <a:path w="120000" h="120000" extrusionOk="0">
                      <a:moveTo>
                        <a:pt x="112800" y="0"/>
                      </a:moveTo>
                      <a:lnTo>
                        <a:pt x="107400" y="0"/>
                      </a:lnTo>
                      <a:lnTo>
                        <a:pt x="0" y="120000"/>
                      </a:lnTo>
                      <a:lnTo>
                        <a:pt x="12300" y="120000"/>
                      </a:lnTo>
                      <a:lnTo>
                        <a:pt x="120000" y="0"/>
                      </a:lnTo>
                      <a:lnTo>
                        <a:pt x="112800" y="0"/>
                      </a:lnTo>
                      <a:lnTo>
                        <a:pt x="112800" y="0"/>
                      </a:lnTo>
                      <a:close/>
                    </a:path>
                  </a:pathLst>
                </a:custGeom>
                <a:gradFill>
                  <a:gsLst>
                    <a:gs pos="0">
                      <a:srgbClr val="5A5A81"/>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0" name="Shape 60"/>
                <p:cNvSpPr/>
                <p:nvPr/>
              </p:nvSpPr>
              <p:spPr>
                <a:xfrm>
                  <a:off x="2428875" y="1649411"/>
                  <a:ext cx="1074737" cy="5206999"/>
                </a:xfrm>
                <a:custGeom>
                  <a:avLst/>
                  <a:gdLst/>
                  <a:ahLst/>
                  <a:cxnLst/>
                  <a:rect l="0" t="0" r="0" b="0"/>
                  <a:pathLst>
                    <a:path w="120000" h="120000" extrusionOk="0">
                      <a:moveTo>
                        <a:pt x="116800" y="0"/>
                      </a:moveTo>
                      <a:lnTo>
                        <a:pt x="113600" y="0"/>
                      </a:lnTo>
                      <a:lnTo>
                        <a:pt x="0" y="120000"/>
                      </a:lnTo>
                      <a:lnTo>
                        <a:pt x="7466" y="120000"/>
                      </a:lnTo>
                      <a:lnTo>
                        <a:pt x="120000" y="0"/>
                      </a:lnTo>
                      <a:lnTo>
                        <a:pt x="116800" y="0"/>
                      </a:lnTo>
                      <a:lnTo>
                        <a:pt x="116800" y="0"/>
                      </a:lnTo>
                      <a:close/>
                    </a:path>
                  </a:pathLst>
                </a:custGeom>
                <a:gradFill>
                  <a:gsLst>
                    <a:gs pos="0">
                      <a:srgbClr val="5A5A81"/>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1" name="Shape 61"/>
                <p:cNvSpPr/>
                <p:nvPr/>
              </p:nvSpPr>
              <p:spPr>
                <a:xfrm>
                  <a:off x="1390650" y="1649411"/>
                  <a:ext cx="1636712" cy="5206999"/>
                </a:xfrm>
                <a:custGeom>
                  <a:avLst/>
                  <a:gdLst/>
                  <a:ahLst/>
                  <a:cxnLst/>
                  <a:rect l="0" t="0" r="0" b="0"/>
                  <a:pathLst>
                    <a:path w="120000" h="120000" extrusionOk="0">
                      <a:moveTo>
                        <a:pt x="117904" y="0"/>
                      </a:moveTo>
                      <a:lnTo>
                        <a:pt x="115227" y="0"/>
                      </a:lnTo>
                      <a:lnTo>
                        <a:pt x="0" y="120000"/>
                      </a:lnTo>
                      <a:lnTo>
                        <a:pt x="4888" y="120000"/>
                      </a:lnTo>
                      <a:lnTo>
                        <a:pt x="120000" y="146"/>
                      </a:lnTo>
                      <a:lnTo>
                        <a:pt x="117904" y="0"/>
                      </a:lnTo>
                      <a:lnTo>
                        <a:pt x="117904" y="0"/>
                      </a:lnTo>
                      <a:close/>
                    </a:path>
                  </a:pathLst>
                </a:custGeom>
                <a:gradFill>
                  <a:gsLst>
                    <a:gs pos="0">
                      <a:srgbClr val="5A5A81"/>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2" name="Shape 62"/>
                <p:cNvSpPr/>
                <p:nvPr/>
              </p:nvSpPr>
              <p:spPr>
                <a:xfrm>
                  <a:off x="419100" y="1649411"/>
                  <a:ext cx="2093912" cy="5206999"/>
                </a:xfrm>
                <a:custGeom>
                  <a:avLst/>
                  <a:gdLst/>
                  <a:ahLst/>
                  <a:cxnLst/>
                  <a:rect l="0" t="0" r="0" b="0"/>
                  <a:pathLst>
                    <a:path w="120000" h="120000" extrusionOk="0">
                      <a:moveTo>
                        <a:pt x="117907" y="0"/>
                      </a:moveTo>
                      <a:lnTo>
                        <a:pt x="116269" y="0"/>
                      </a:lnTo>
                      <a:lnTo>
                        <a:pt x="0" y="120000"/>
                      </a:lnTo>
                      <a:lnTo>
                        <a:pt x="3821" y="120000"/>
                      </a:lnTo>
                      <a:lnTo>
                        <a:pt x="120000" y="182"/>
                      </a:lnTo>
                      <a:lnTo>
                        <a:pt x="117907" y="0"/>
                      </a:lnTo>
                      <a:lnTo>
                        <a:pt x="117907" y="0"/>
                      </a:lnTo>
                      <a:close/>
                    </a:path>
                  </a:pathLst>
                </a:custGeom>
                <a:gradFill>
                  <a:gsLst>
                    <a:gs pos="0">
                      <a:srgbClr val="5A5A81"/>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3" name="Shape 63"/>
                <p:cNvSpPr/>
                <p:nvPr/>
              </p:nvSpPr>
              <p:spPr>
                <a:xfrm>
                  <a:off x="5065712" y="1649411"/>
                  <a:ext cx="638174" cy="5206999"/>
                </a:xfrm>
                <a:custGeom>
                  <a:avLst/>
                  <a:gdLst/>
                  <a:ahLst/>
                  <a:cxnLst/>
                  <a:rect l="0" t="0" r="0" b="0"/>
                  <a:pathLst>
                    <a:path w="120000" h="120000" extrusionOk="0">
                      <a:moveTo>
                        <a:pt x="5386" y="0"/>
                      </a:moveTo>
                      <a:lnTo>
                        <a:pt x="0" y="0"/>
                      </a:lnTo>
                      <a:lnTo>
                        <a:pt x="107431" y="120000"/>
                      </a:lnTo>
                      <a:lnTo>
                        <a:pt x="120000" y="120000"/>
                      </a:lnTo>
                      <a:lnTo>
                        <a:pt x="12568" y="0"/>
                      </a:lnTo>
                      <a:lnTo>
                        <a:pt x="5386" y="0"/>
                      </a:lnTo>
                      <a:lnTo>
                        <a:pt x="5386" y="0"/>
                      </a:lnTo>
                      <a:close/>
                    </a:path>
                  </a:pathLst>
                </a:custGeom>
                <a:gradFill>
                  <a:gsLst>
                    <a:gs pos="0">
                      <a:srgbClr val="5A5A81"/>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4" name="Shape 64"/>
                <p:cNvSpPr/>
                <p:nvPr/>
              </p:nvSpPr>
              <p:spPr>
                <a:xfrm>
                  <a:off x="5608637" y="1649411"/>
                  <a:ext cx="1074737" cy="5206999"/>
                </a:xfrm>
                <a:custGeom>
                  <a:avLst/>
                  <a:gdLst/>
                  <a:ahLst/>
                  <a:cxnLst/>
                  <a:rect l="0" t="0" r="0" b="0"/>
                  <a:pathLst>
                    <a:path w="120000" h="120000" extrusionOk="0">
                      <a:moveTo>
                        <a:pt x="3200" y="0"/>
                      </a:moveTo>
                      <a:lnTo>
                        <a:pt x="0" y="0"/>
                      </a:lnTo>
                      <a:lnTo>
                        <a:pt x="113777" y="120000"/>
                      </a:lnTo>
                      <a:lnTo>
                        <a:pt x="120000" y="120000"/>
                      </a:lnTo>
                      <a:lnTo>
                        <a:pt x="6400" y="0"/>
                      </a:lnTo>
                      <a:lnTo>
                        <a:pt x="3200" y="0"/>
                      </a:lnTo>
                      <a:lnTo>
                        <a:pt x="3200" y="0"/>
                      </a:lnTo>
                      <a:close/>
                    </a:path>
                  </a:pathLst>
                </a:custGeom>
                <a:gradFill>
                  <a:gsLst>
                    <a:gs pos="0">
                      <a:srgbClr val="5A5A81"/>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5" name="Shape 65"/>
                <p:cNvSpPr/>
                <p:nvPr/>
              </p:nvSpPr>
              <p:spPr>
                <a:xfrm>
                  <a:off x="6067425" y="1649411"/>
                  <a:ext cx="1644649" cy="5206999"/>
                </a:xfrm>
                <a:custGeom>
                  <a:avLst/>
                  <a:gdLst/>
                  <a:ahLst/>
                  <a:cxnLst/>
                  <a:rect l="0" t="0" r="0" b="0"/>
                  <a:pathLst>
                    <a:path w="120000" h="120000" extrusionOk="0">
                      <a:moveTo>
                        <a:pt x="2664" y="0"/>
                      </a:moveTo>
                      <a:lnTo>
                        <a:pt x="0" y="182"/>
                      </a:lnTo>
                      <a:lnTo>
                        <a:pt x="115135" y="120000"/>
                      </a:lnTo>
                      <a:lnTo>
                        <a:pt x="120000" y="120000"/>
                      </a:lnTo>
                      <a:lnTo>
                        <a:pt x="4749" y="0"/>
                      </a:lnTo>
                      <a:lnTo>
                        <a:pt x="2664" y="0"/>
                      </a:lnTo>
                      <a:lnTo>
                        <a:pt x="2664" y="0"/>
                      </a:lnTo>
                      <a:close/>
                    </a:path>
                  </a:pathLst>
                </a:custGeom>
                <a:gradFill>
                  <a:gsLst>
                    <a:gs pos="0">
                      <a:srgbClr val="5A5A81"/>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6" name="Shape 66"/>
                <p:cNvSpPr/>
                <p:nvPr/>
              </p:nvSpPr>
              <p:spPr>
                <a:xfrm>
                  <a:off x="6567486" y="1649411"/>
                  <a:ext cx="2106611" cy="5206999"/>
                </a:xfrm>
                <a:custGeom>
                  <a:avLst/>
                  <a:gdLst/>
                  <a:ahLst/>
                  <a:cxnLst/>
                  <a:rect l="0" t="0" r="0" b="0"/>
                  <a:pathLst>
                    <a:path w="120000" h="120000" extrusionOk="0">
                      <a:moveTo>
                        <a:pt x="1808" y="0"/>
                      </a:moveTo>
                      <a:lnTo>
                        <a:pt x="0" y="256"/>
                      </a:lnTo>
                      <a:lnTo>
                        <a:pt x="116201" y="120000"/>
                      </a:lnTo>
                      <a:lnTo>
                        <a:pt x="120000" y="120000"/>
                      </a:lnTo>
                      <a:lnTo>
                        <a:pt x="3888" y="0"/>
                      </a:lnTo>
                      <a:lnTo>
                        <a:pt x="1808" y="0"/>
                      </a:lnTo>
                      <a:lnTo>
                        <a:pt x="1808" y="0"/>
                      </a:lnTo>
                      <a:close/>
                    </a:path>
                  </a:pathLst>
                </a:custGeom>
                <a:gradFill>
                  <a:gsLst>
                    <a:gs pos="0">
                      <a:srgbClr val="5A5A81"/>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67" name="Shape 67"/>
              <p:cNvSpPr/>
              <p:nvPr/>
            </p:nvSpPr>
            <p:spPr>
              <a:xfrm>
                <a:off x="0" y="1649411"/>
                <a:ext cx="1990724" cy="4178300"/>
              </a:xfrm>
              <a:custGeom>
                <a:avLst/>
                <a:gdLst/>
                <a:ahLst/>
                <a:cxnLst/>
                <a:rect l="0" t="0" r="0" b="0"/>
                <a:pathLst>
                  <a:path w="120000" h="120000" extrusionOk="0">
                    <a:moveTo>
                      <a:pt x="118277" y="0"/>
                    </a:moveTo>
                    <a:lnTo>
                      <a:pt x="115980" y="0"/>
                    </a:lnTo>
                    <a:lnTo>
                      <a:pt x="0" y="115896"/>
                    </a:lnTo>
                    <a:lnTo>
                      <a:pt x="0" y="120000"/>
                    </a:lnTo>
                    <a:lnTo>
                      <a:pt x="120000" y="319"/>
                    </a:lnTo>
                    <a:lnTo>
                      <a:pt x="118277" y="0"/>
                    </a:lnTo>
                    <a:lnTo>
                      <a:pt x="118277" y="0"/>
                    </a:lnTo>
                    <a:close/>
                  </a:path>
                </a:pathLst>
              </a:custGeom>
              <a:gradFill>
                <a:gsLst>
                  <a:gs pos="0">
                    <a:srgbClr val="5A5A81"/>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8" name="Shape 68"/>
              <p:cNvSpPr/>
              <p:nvPr/>
            </p:nvSpPr>
            <p:spPr>
              <a:xfrm>
                <a:off x="0" y="1649411"/>
                <a:ext cx="1504949" cy="2660649"/>
              </a:xfrm>
              <a:custGeom>
                <a:avLst/>
                <a:gdLst/>
                <a:ahLst/>
                <a:cxnLst/>
                <a:rect l="0" t="0" r="0" b="0"/>
                <a:pathLst>
                  <a:path w="120000" h="120000" extrusionOk="0">
                    <a:moveTo>
                      <a:pt x="117721" y="0"/>
                    </a:moveTo>
                    <a:lnTo>
                      <a:pt x="114683" y="0"/>
                    </a:lnTo>
                    <a:lnTo>
                      <a:pt x="0" y="114057"/>
                    </a:lnTo>
                    <a:lnTo>
                      <a:pt x="0" y="120000"/>
                    </a:lnTo>
                    <a:lnTo>
                      <a:pt x="120000" y="357"/>
                    </a:lnTo>
                    <a:lnTo>
                      <a:pt x="117721" y="0"/>
                    </a:lnTo>
                    <a:lnTo>
                      <a:pt x="117721" y="0"/>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9" name="Shape 69"/>
              <p:cNvSpPr/>
              <p:nvPr/>
            </p:nvSpPr>
            <p:spPr>
              <a:xfrm>
                <a:off x="0" y="1649411"/>
                <a:ext cx="998536" cy="1487486"/>
              </a:xfrm>
              <a:custGeom>
                <a:avLst/>
                <a:gdLst/>
                <a:ahLst/>
                <a:cxnLst/>
                <a:rect l="0" t="0" r="0" b="0"/>
                <a:pathLst>
                  <a:path w="120000" h="120000" extrusionOk="0">
                    <a:moveTo>
                      <a:pt x="115612" y="0"/>
                    </a:moveTo>
                    <a:lnTo>
                      <a:pt x="111033" y="0"/>
                    </a:lnTo>
                    <a:lnTo>
                      <a:pt x="0" y="111547"/>
                    </a:lnTo>
                    <a:lnTo>
                      <a:pt x="0" y="120000"/>
                    </a:lnTo>
                    <a:lnTo>
                      <a:pt x="120000" y="512"/>
                    </a:lnTo>
                    <a:lnTo>
                      <a:pt x="115612" y="0"/>
                    </a:lnTo>
                    <a:lnTo>
                      <a:pt x="115612" y="0"/>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0" name="Shape 70"/>
              <p:cNvSpPr/>
              <p:nvPr/>
            </p:nvSpPr>
            <p:spPr>
              <a:xfrm>
                <a:off x="0" y="1649411"/>
                <a:ext cx="484187" cy="677861"/>
              </a:xfrm>
              <a:custGeom>
                <a:avLst/>
                <a:gdLst/>
                <a:ahLst/>
                <a:cxnLst/>
                <a:rect l="0" t="0" r="0" b="0"/>
                <a:pathLst>
                  <a:path w="120000" h="120000" extrusionOk="0">
                    <a:moveTo>
                      <a:pt x="110950" y="0"/>
                    </a:moveTo>
                    <a:lnTo>
                      <a:pt x="99147" y="0"/>
                    </a:lnTo>
                    <a:lnTo>
                      <a:pt x="0" y="101451"/>
                    </a:lnTo>
                    <a:lnTo>
                      <a:pt x="0" y="120000"/>
                    </a:lnTo>
                    <a:lnTo>
                      <a:pt x="120000" y="1405"/>
                    </a:lnTo>
                    <a:lnTo>
                      <a:pt x="110950" y="0"/>
                    </a:lnTo>
                    <a:lnTo>
                      <a:pt x="110950" y="0"/>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1" name="Shape 71"/>
              <p:cNvSpPr/>
              <p:nvPr/>
            </p:nvSpPr>
            <p:spPr>
              <a:xfrm>
                <a:off x="7113586" y="1649411"/>
                <a:ext cx="2027236" cy="4264024"/>
              </a:xfrm>
              <a:custGeom>
                <a:avLst/>
                <a:gdLst/>
                <a:ahLst/>
                <a:cxnLst/>
                <a:rect l="0" t="0" r="0" b="0"/>
                <a:pathLst>
                  <a:path w="120000" h="120000" extrusionOk="0">
                    <a:moveTo>
                      <a:pt x="3852" y="0"/>
                    </a:moveTo>
                    <a:lnTo>
                      <a:pt x="1597" y="0"/>
                    </a:lnTo>
                    <a:lnTo>
                      <a:pt x="0" y="178"/>
                    </a:lnTo>
                    <a:lnTo>
                      <a:pt x="120000" y="120000"/>
                    </a:lnTo>
                    <a:lnTo>
                      <a:pt x="120000" y="115979"/>
                    </a:lnTo>
                    <a:lnTo>
                      <a:pt x="3852" y="0"/>
                    </a:lnTo>
                    <a:lnTo>
                      <a:pt x="3852" y="0"/>
                    </a:lnTo>
                    <a:close/>
                  </a:path>
                </a:pathLst>
              </a:custGeom>
              <a:gradFill>
                <a:gsLst>
                  <a:gs pos="0">
                    <a:srgbClr val="5A5A81"/>
                  </a:gs>
                  <a:gs pos="100000">
                    <a:schemeClr val="l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2" name="Shape 72"/>
              <p:cNvSpPr/>
              <p:nvPr/>
            </p:nvSpPr>
            <p:spPr>
              <a:xfrm>
                <a:off x="7572375" y="1649411"/>
                <a:ext cx="1568449" cy="2746374"/>
              </a:xfrm>
              <a:custGeom>
                <a:avLst/>
                <a:gdLst/>
                <a:ahLst/>
                <a:cxnLst/>
                <a:rect l="0" t="0" r="0" b="0"/>
                <a:pathLst>
                  <a:path w="120000" h="120000" extrusionOk="0">
                    <a:moveTo>
                      <a:pt x="1943" y="0"/>
                    </a:moveTo>
                    <a:lnTo>
                      <a:pt x="0" y="485"/>
                    </a:lnTo>
                    <a:lnTo>
                      <a:pt x="120000" y="120000"/>
                    </a:lnTo>
                    <a:lnTo>
                      <a:pt x="120000" y="114658"/>
                    </a:lnTo>
                    <a:lnTo>
                      <a:pt x="4858" y="0"/>
                    </a:lnTo>
                    <a:lnTo>
                      <a:pt x="1943" y="0"/>
                    </a:lnTo>
                    <a:lnTo>
                      <a:pt x="1943" y="0"/>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3" name="Shape 73"/>
              <p:cNvSpPr/>
              <p:nvPr/>
            </p:nvSpPr>
            <p:spPr>
              <a:xfrm>
                <a:off x="8077200" y="1649411"/>
                <a:ext cx="1063624" cy="1582737"/>
              </a:xfrm>
              <a:custGeom>
                <a:avLst/>
                <a:gdLst/>
                <a:ahLst/>
                <a:cxnLst/>
                <a:rect l="0" t="0" r="0" b="0"/>
                <a:pathLst>
                  <a:path w="120000" h="120000" extrusionOk="0">
                    <a:moveTo>
                      <a:pt x="3940" y="0"/>
                    </a:moveTo>
                    <a:lnTo>
                      <a:pt x="0" y="481"/>
                    </a:lnTo>
                    <a:lnTo>
                      <a:pt x="120000" y="120000"/>
                    </a:lnTo>
                    <a:lnTo>
                      <a:pt x="120000" y="111334"/>
                    </a:lnTo>
                    <a:lnTo>
                      <a:pt x="8238" y="0"/>
                    </a:lnTo>
                    <a:lnTo>
                      <a:pt x="3940" y="0"/>
                    </a:lnTo>
                    <a:lnTo>
                      <a:pt x="3940" y="0"/>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4" name="Shape 74"/>
              <p:cNvSpPr/>
              <p:nvPr/>
            </p:nvSpPr>
            <p:spPr>
              <a:xfrm>
                <a:off x="8591550" y="1649411"/>
                <a:ext cx="549275" cy="773111"/>
              </a:xfrm>
              <a:custGeom>
                <a:avLst/>
                <a:gdLst/>
                <a:ahLst/>
                <a:cxnLst/>
                <a:rect l="0" t="0" r="0" b="0"/>
                <a:pathLst>
                  <a:path w="120000" h="120000" extrusionOk="0">
                    <a:moveTo>
                      <a:pt x="7630" y="0"/>
                    </a:moveTo>
                    <a:lnTo>
                      <a:pt x="0" y="1724"/>
                    </a:lnTo>
                    <a:lnTo>
                      <a:pt x="120000" y="120000"/>
                    </a:lnTo>
                    <a:lnTo>
                      <a:pt x="120000" y="102258"/>
                    </a:lnTo>
                    <a:lnTo>
                      <a:pt x="15953" y="0"/>
                    </a:lnTo>
                    <a:lnTo>
                      <a:pt x="7630" y="0"/>
                    </a:lnTo>
                    <a:lnTo>
                      <a:pt x="7630" y="0"/>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sp>
        <p:nvSpPr>
          <p:cNvPr id="75" name="Shape 75"/>
          <p:cNvSpPr txBox="1">
            <a:spLocks noGrp="1"/>
          </p:cNvSpPr>
          <p:nvPr>
            <p:ph type="title"/>
          </p:nvPr>
        </p:nvSpPr>
        <p:spPr>
          <a:xfrm>
            <a:off x="455612" y="273050"/>
            <a:ext cx="8226425" cy="1143000"/>
          </a:xfrm>
          <a:prstGeom prst="rect">
            <a:avLst/>
          </a:prstGeom>
          <a:noFill/>
          <a:ln>
            <a:noFill/>
          </a:ln>
        </p:spPr>
        <p:txBody>
          <a:bodyPr lIns="91425" tIns="91425" rIns="91425" bIns="91425" anchor="ctr" anchorCtr="1"/>
          <a:lstStyle>
            <a:lvl1pPr marL="0" marR="0" lvl="0"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5pPr>
            <a:lvl6pPr marL="0" marR="0" lvl="5"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6pPr>
            <a:lvl7pPr marL="0" marR="0" lvl="6"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7pPr>
            <a:lvl8pPr marL="0" marR="0" lvl="7"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8pPr>
            <a:lvl9pPr marL="0" marR="0" lvl="8"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76" name="Shape 76"/>
          <p:cNvSpPr txBox="1">
            <a:spLocks noGrp="1"/>
          </p:cNvSpPr>
          <p:nvPr>
            <p:ph type="dt" idx="10"/>
          </p:nvPr>
        </p:nvSpPr>
        <p:spPr>
          <a:xfrm>
            <a:off x="455612" y="6242050"/>
            <a:ext cx="2130424" cy="47466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ftr" idx="11"/>
          </p:nvPr>
        </p:nvSpPr>
        <p:spPr>
          <a:xfrm>
            <a:off x="3124200" y="6242050"/>
            <a:ext cx="2895600" cy="474661"/>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1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sldNum" idx="12"/>
          </p:nvPr>
        </p:nvSpPr>
        <p:spPr>
          <a:xfrm>
            <a:off x="6553200" y="6242050"/>
            <a:ext cx="2130424" cy="474661"/>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000" b="0" i="0" u="none">
                <a:solidFill>
                  <a:schemeClr val="dk1"/>
                </a:solidFill>
                <a:latin typeface="Arial"/>
                <a:ea typeface="Arial"/>
                <a:cs typeface="Arial"/>
                <a:sym typeface="Arial"/>
              </a:rPr>
              <a:t>‹#›</a:t>
            </a:fld>
            <a:endParaRPr lang="en-US" sz="1000" b="0" i="0" u="none">
              <a:solidFill>
                <a:schemeClr val="dk1"/>
              </a:solidFill>
              <a:latin typeface="Arial"/>
              <a:ea typeface="Arial"/>
              <a:cs typeface="Arial"/>
              <a:sym typeface="Arial"/>
            </a:endParaRPr>
          </a:p>
        </p:txBody>
      </p:sp>
      <p:sp>
        <p:nvSpPr>
          <p:cNvPr id="79" name="Shape 79"/>
          <p:cNvSpPr txBox="1">
            <a:spLocks noGrp="1"/>
          </p:cNvSpPr>
          <p:nvPr>
            <p:ph type="body" idx="1"/>
          </p:nvPr>
        </p:nvSpPr>
        <p:spPr>
          <a:xfrm>
            <a:off x="455612" y="1598612"/>
            <a:ext cx="8226425" cy="4497387"/>
          </a:xfrm>
          <a:prstGeom prst="rect">
            <a:avLst/>
          </a:prstGeom>
          <a:noFill/>
          <a:ln>
            <a:noFill/>
          </a:ln>
        </p:spPr>
        <p:txBody>
          <a:bodyPr lIns="91425" tIns="91425" rIns="91425" bIns="91425" anchor="t" anchorCtr="0"/>
          <a:lstStyle>
            <a:lvl1pPr marL="342900" marR="0" lvl="0" indent="-109220" algn="l" rtl="0">
              <a:lnSpc>
                <a:spcPct val="100000"/>
              </a:lnSpc>
              <a:spcBef>
                <a:spcPts val="640"/>
              </a:spcBef>
              <a:spcAft>
                <a:spcPts val="0"/>
              </a:spcAft>
              <a:buClr>
                <a:schemeClr val="dk2"/>
              </a:buClr>
              <a:buSzPct val="115000"/>
              <a:buFont typeface="Noto Sans Symbols"/>
              <a:buChar char="▪"/>
              <a:defRPr sz="3200" b="0" i="0" u="none" strike="noStrike" cap="none">
                <a:solidFill>
                  <a:schemeClr val="dk1"/>
                </a:solidFill>
                <a:latin typeface="Arial"/>
                <a:ea typeface="Arial"/>
                <a:cs typeface="Arial"/>
                <a:sym typeface="Arial"/>
              </a:defRPr>
            </a:lvl1pPr>
            <a:lvl2pPr marL="742950" marR="0" lvl="1" indent="-107950" algn="l" rtl="0">
              <a:lnSpc>
                <a:spcPct val="100000"/>
              </a:lnSpc>
              <a:spcBef>
                <a:spcPts val="560"/>
              </a:spcBef>
              <a:spcAft>
                <a:spcPts val="0"/>
              </a:spcAft>
              <a:buClr>
                <a:schemeClr val="dk1"/>
              </a:buClr>
              <a:buSzPct val="100000"/>
              <a:buFont typeface="Noto Sans Symbols"/>
              <a:buChar char="▪"/>
              <a:defRPr sz="2800" b="0" i="0" u="none" strike="noStrike" cap="none">
                <a:solidFill>
                  <a:schemeClr val="dk1"/>
                </a:solidFill>
                <a:latin typeface="Arial"/>
                <a:ea typeface="Arial"/>
                <a:cs typeface="Arial"/>
                <a:sym typeface="Arial"/>
              </a:defRPr>
            </a:lvl2pPr>
            <a:lvl3pPr marL="1143000" marR="0" lvl="2" indent="-53339" algn="l" rtl="0">
              <a:lnSpc>
                <a:spcPct val="100000"/>
              </a:lnSpc>
              <a:spcBef>
                <a:spcPts val="480"/>
              </a:spcBef>
              <a:spcAft>
                <a:spcPts val="0"/>
              </a:spcAft>
              <a:buClr>
                <a:schemeClr val="dk2"/>
              </a:buClr>
              <a:buSzPct val="115000"/>
              <a:buFont typeface="Noto Sans Symbols"/>
              <a:buChar char="▪"/>
              <a:defRPr sz="2400" b="0" i="0" u="none" strike="noStrike" cap="none">
                <a:solidFill>
                  <a:schemeClr val="dk1"/>
                </a:solidFill>
                <a:latin typeface="Arial"/>
                <a:ea typeface="Arial"/>
                <a:cs typeface="Arial"/>
                <a:sym typeface="Arial"/>
              </a:defRPr>
            </a:lvl3pPr>
            <a:lvl4pPr marL="1600200" marR="0" lvl="3" indent="-101600" algn="l" rtl="0">
              <a:lnSpc>
                <a:spcPct val="100000"/>
              </a:lnSpc>
              <a:spcBef>
                <a:spcPts val="400"/>
              </a:spcBef>
              <a:spcAft>
                <a:spcPts val="0"/>
              </a:spcAft>
              <a:buClr>
                <a:schemeClr val="dk1"/>
              </a:buClr>
              <a:buSzPct val="100000"/>
              <a:buFont typeface="Noto Sans Symbols"/>
              <a:buChar char="▪"/>
              <a:defRPr sz="2000" b="0" i="0" u="none" strike="noStrike" cap="none">
                <a:solidFill>
                  <a:schemeClr val="dk1"/>
                </a:solidFill>
                <a:latin typeface="Arial"/>
                <a:ea typeface="Arial"/>
                <a:cs typeface="Arial"/>
                <a:sym typeface="Arial"/>
              </a:defRPr>
            </a:lvl4pPr>
            <a:lvl5pPr marL="2057400" marR="0" lvl="4" indent="-82550" algn="l" rtl="0">
              <a:lnSpc>
                <a:spcPct val="100000"/>
              </a:lnSpc>
              <a:spcBef>
                <a:spcPts val="400"/>
              </a:spcBef>
              <a:spcAft>
                <a:spcPts val="0"/>
              </a:spcAft>
              <a:buClr>
                <a:schemeClr val="dk2"/>
              </a:buClr>
              <a:buSzPct val="115000"/>
              <a:buFont typeface="Noto Sans Symbols"/>
              <a:buChar char="▪"/>
              <a:defRPr sz="2000" b="0" i="0" u="none" strike="noStrike" cap="none">
                <a:solidFill>
                  <a:schemeClr val="dk1"/>
                </a:solidFill>
                <a:latin typeface="Arial"/>
                <a:ea typeface="Arial"/>
                <a:cs typeface="Arial"/>
                <a:sym typeface="Arial"/>
              </a:defRPr>
            </a:lvl5pPr>
            <a:lvl6pPr marL="2514600" marR="0" lvl="5" indent="-82550" algn="l" rtl="0">
              <a:lnSpc>
                <a:spcPct val="100000"/>
              </a:lnSpc>
              <a:spcBef>
                <a:spcPts val="400"/>
              </a:spcBef>
              <a:spcAft>
                <a:spcPts val="0"/>
              </a:spcAft>
              <a:buClr>
                <a:schemeClr val="dk2"/>
              </a:buClr>
              <a:buSzPct val="115000"/>
              <a:buFont typeface="Noto Sans Symbols"/>
              <a:buChar char="▪"/>
              <a:defRPr sz="2000" b="0" i="0" u="none" strike="noStrike" cap="none">
                <a:solidFill>
                  <a:schemeClr val="dk1"/>
                </a:solidFill>
                <a:latin typeface="Arial"/>
                <a:ea typeface="Arial"/>
                <a:cs typeface="Arial"/>
                <a:sym typeface="Arial"/>
              </a:defRPr>
            </a:lvl6pPr>
            <a:lvl7pPr marL="3429000" marR="0" lvl="6" indent="-82550" algn="l" rtl="0">
              <a:lnSpc>
                <a:spcPct val="100000"/>
              </a:lnSpc>
              <a:spcBef>
                <a:spcPts val="400"/>
              </a:spcBef>
              <a:spcAft>
                <a:spcPts val="0"/>
              </a:spcAft>
              <a:buClr>
                <a:schemeClr val="dk2"/>
              </a:buClr>
              <a:buSzPct val="115000"/>
              <a:buFont typeface="Noto Sans Symbols"/>
              <a:buChar char="▪"/>
              <a:defRPr sz="2000" b="0" i="0" u="none" strike="noStrike" cap="none">
                <a:solidFill>
                  <a:schemeClr val="dk1"/>
                </a:solidFill>
                <a:latin typeface="Arial"/>
                <a:ea typeface="Arial"/>
                <a:cs typeface="Arial"/>
                <a:sym typeface="Arial"/>
              </a:defRPr>
            </a:lvl7pPr>
            <a:lvl8pPr marL="4800600" marR="0" lvl="7" indent="-82550" algn="l" rtl="0">
              <a:lnSpc>
                <a:spcPct val="100000"/>
              </a:lnSpc>
              <a:spcBef>
                <a:spcPts val="400"/>
              </a:spcBef>
              <a:spcAft>
                <a:spcPts val="0"/>
              </a:spcAft>
              <a:buClr>
                <a:schemeClr val="dk2"/>
              </a:buClr>
              <a:buSzPct val="115000"/>
              <a:buFont typeface="Noto Sans Symbols"/>
              <a:buChar char="▪"/>
              <a:defRPr sz="2000" b="0" i="0" u="none" strike="noStrike" cap="none">
                <a:solidFill>
                  <a:schemeClr val="dk1"/>
                </a:solidFill>
                <a:latin typeface="Arial"/>
                <a:ea typeface="Arial"/>
                <a:cs typeface="Arial"/>
                <a:sym typeface="Arial"/>
              </a:defRPr>
            </a:lvl8pPr>
            <a:lvl9pPr marL="6629400" marR="0" lvl="8" indent="-82550" algn="l" rtl="0">
              <a:lnSpc>
                <a:spcPct val="100000"/>
              </a:lnSpc>
              <a:spcBef>
                <a:spcPts val="400"/>
              </a:spcBef>
              <a:spcAft>
                <a:spcPts val="0"/>
              </a:spcAft>
              <a:buClr>
                <a:schemeClr val="dk2"/>
              </a:buClr>
              <a:buSzPct val="115000"/>
              <a:buFont typeface="Noto Sans Symbols"/>
              <a:buChar char="▪"/>
              <a:defRPr sz="20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98"/>
        <p:cNvGrpSpPr/>
        <p:nvPr/>
      </p:nvGrpSpPr>
      <p:grpSpPr>
        <a:xfrm>
          <a:off x="0" y="0"/>
          <a:ext cx="0" cy="0"/>
          <a:chOff x="0" y="0"/>
          <a:chExt cx="0" cy="0"/>
        </a:xfrm>
      </p:grpSpPr>
      <p:pic>
        <p:nvPicPr>
          <p:cNvPr id="99" name="Shape 99" descr="Earthquake Damage"/>
          <p:cNvPicPr preferRelativeResize="0"/>
          <p:nvPr/>
        </p:nvPicPr>
        <p:blipFill rotWithShape="1">
          <a:blip r:embed="rId3">
            <a:alphaModFix/>
          </a:blip>
          <a:srcRect/>
          <a:stretch/>
        </p:blipFill>
        <p:spPr>
          <a:xfrm>
            <a:off x="0" y="0"/>
            <a:ext cx="9144000" cy="6854825"/>
          </a:xfrm>
          <a:prstGeom prst="rect">
            <a:avLst/>
          </a:prstGeom>
          <a:noFill/>
          <a:ln>
            <a:noFill/>
          </a:ln>
        </p:spPr>
      </p:pic>
      <p:sp>
        <p:nvSpPr>
          <p:cNvPr id="100" name="Shape 100"/>
          <p:cNvSpPr/>
          <p:nvPr/>
        </p:nvSpPr>
        <p:spPr>
          <a:xfrm>
            <a:off x="990600" y="1447800"/>
            <a:ext cx="5791199" cy="2895600"/>
          </a:xfrm>
          <a:prstGeom prst="rect">
            <a:avLst/>
          </a:prstGeom>
        </p:spPr>
        <p:txBody>
          <a:bodyPr>
            <a:prstTxWarp prst="textPlain">
              <a:avLst/>
            </a:prstTxWarp>
          </a:bodyPr>
          <a:lstStyle/>
          <a:p>
            <a:pPr lvl="0" algn="l"/>
            <a:r>
              <a:rPr b="0" i="0">
                <a:ln w="19050" cap="flat" cmpd="sng">
                  <a:solidFill>
                    <a:srgbClr val="99CCFF"/>
                  </a:solidFill>
                  <a:prstDash val="solid"/>
                  <a:miter/>
                  <a:headEnd type="none" w="med" len="med"/>
                  <a:tailEnd type="none" w="med" len="med"/>
                </a:ln>
                <a:solidFill>
                  <a:srgbClr val="0066CC"/>
                </a:solidFill>
                <a:latin typeface="Arial"/>
              </a:rPr>
              <a:t>Earthquakes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10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5612" y="273050"/>
            <a:ext cx="8226425" cy="1143000"/>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dk2"/>
              </a:buClr>
              <a:buSzPct val="25000"/>
              <a:buFont typeface="Arial"/>
              <a:buNone/>
            </a:pPr>
            <a:r>
              <a:rPr lang="en-US" sz="4400" b="0" i="1" u="sng" strike="noStrike" cap="none">
                <a:solidFill>
                  <a:schemeClr val="dk2"/>
                </a:solidFill>
                <a:latin typeface="Arial"/>
                <a:ea typeface="Arial"/>
                <a:cs typeface="Arial"/>
                <a:sym typeface="Arial"/>
              </a:rPr>
              <a:t>Seismic Waves</a:t>
            </a:r>
          </a:p>
        </p:txBody>
      </p:sp>
      <p:sp>
        <p:nvSpPr>
          <p:cNvPr id="158" name="Shape 158"/>
          <p:cNvSpPr txBox="1">
            <a:spLocks noGrp="1"/>
          </p:cNvSpPr>
          <p:nvPr>
            <p:ph type="body" idx="1"/>
          </p:nvPr>
        </p:nvSpPr>
        <p:spPr>
          <a:xfrm>
            <a:off x="455612" y="1598612"/>
            <a:ext cx="8226425" cy="4497387"/>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25000"/>
              <a:buFont typeface="Noto Sans Symbols"/>
              <a:buNone/>
            </a:pPr>
            <a:r>
              <a:rPr lang="en-US" sz="3200" b="0" i="0" u="none">
                <a:solidFill>
                  <a:schemeClr val="dk1"/>
                </a:solidFill>
                <a:latin typeface="Arial"/>
                <a:ea typeface="Arial"/>
                <a:cs typeface="Arial"/>
                <a:sym typeface="Arial"/>
              </a:rPr>
              <a:t>	Energy from earthquakes travels through Earth. The energy travels as </a:t>
            </a:r>
            <a:r>
              <a:rPr lang="en-US" sz="3200" b="1" i="1" u="none">
                <a:solidFill>
                  <a:schemeClr val="dk1"/>
                </a:solidFill>
                <a:latin typeface="Arial"/>
                <a:ea typeface="Arial"/>
                <a:cs typeface="Arial"/>
                <a:sym typeface="Arial"/>
              </a:rPr>
              <a:t>seismic waves</a:t>
            </a:r>
            <a:r>
              <a:rPr lang="en-US" sz="3200" b="0" i="0" u="none">
                <a:solidFill>
                  <a:schemeClr val="dk1"/>
                </a:solidFill>
                <a:latin typeface="Arial"/>
                <a:ea typeface="Arial"/>
                <a:cs typeface="Arial"/>
                <a:sym typeface="Arial"/>
              </a:rPr>
              <a:t> which are vibrations caused by earthquakes. Seismic waves from even small earthquakes can be recorded by sensitive instruments around the world.</a:t>
            </a: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162"/>
        <p:cNvGrpSpPr/>
        <p:nvPr/>
      </p:nvGrpSpPr>
      <p:grpSpPr>
        <a:xfrm>
          <a:off x="0" y="0"/>
          <a:ext cx="0" cy="0"/>
          <a:chOff x="0" y="0"/>
          <a:chExt cx="0" cy="0"/>
        </a:xfrm>
      </p:grpSpPr>
      <p:sp>
        <p:nvSpPr>
          <p:cNvPr id="163" name="Shape 163"/>
          <p:cNvSpPr txBox="1">
            <a:spLocks noGrp="1"/>
          </p:cNvSpPr>
          <p:nvPr>
            <p:ph type="title" idx="4294967295"/>
          </p:nvPr>
        </p:nvSpPr>
        <p:spPr>
          <a:xfrm>
            <a:off x="455612" y="273050"/>
            <a:ext cx="8226425" cy="64135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000" b="0" i="1" u="sng">
                <a:solidFill>
                  <a:schemeClr val="dk2"/>
                </a:solidFill>
                <a:latin typeface="Arial"/>
                <a:ea typeface="Arial"/>
                <a:cs typeface="Arial"/>
                <a:sym typeface="Arial"/>
              </a:rPr>
              <a:t>Focus and Epicenter</a:t>
            </a:r>
          </a:p>
        </p:txBody>
      </p:sp>
      <p:sp>
        <p:nvSpPr>
          <p:cNvPr id="164" name="Shape 164"/>
          <p:cNvSpPr txBox="1">
            <a:spLocks noGrp="1"/>
          </p:cNvSpPr>
          <p:nvPr>
            <p:ph type="body" idx="4294967295"/>
          </p:nvPr>
        </p:nvSpPr>
        <p:spPr>
          <a:xfrm>
            <a:off x="152400" y="1066800"/>
            <a:ext cx="4340225" cy="53339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2"/>
              </a:buClr>
              <a:buSzPct val="25000"/>
              <a:buFont typeface="Noto Sans Symbols"/>
              <a:buNone/>
            </a:pPr>
            <a:r>
              <a:rPr lang="en-US" sz="2400" b="0" i="0" u="none">
                <a:solidFill>
                  <a:schemeClr val="dk1"/>
                </a:solidFill>
                <a:latin typeface="Arial"/>
                <a:ea typeface="Arial"/>
                <a:cs typeface="Arial"/>
                <a:sym typeface="Arial"/>
              </a:rPr>
              <a:t>	</a:t>
            </a:r>
            <a:r>
              <a:rPr lang="en-US" sz="2800" b="0" i="0" u="none">
                <a:solidFill>
                  <a:schemeClr val="dk1"/>
                </a:solidFill>
                <a:latin typeface="Arial"/>
                <a:ea typeface="Arial"/>
                <a:cs typeface="Arial"/>
                <a:sym typeface="Arial"/>
              </a:rPr>
              <a:t>All earthquakes start beneath Earth’s surface. The focus of an earthquake is the point underground where rocks first begin to move. Seismic waves travel outward from the earthquake’s focus. The epicenter is the point on Earth’s surface directly above the focus.</a:t>
            </a:r>
          </a:p>
        </p:txBody>
      </p:sp>
      <p:pic>
        <p:nvPicPr>
          <p:cNvPr id="165" name="Shape 165"/>
          <p:cNvPicPr preferRelativeResize="0">
            <a:picLocks noGrp="1"/>
          </p:cNvPicPr>
          <p:nvPr>
            <p:ph type="body" idx="4294967295"/>
          </p:nvPr>
        </p:nvPicPr>
        <p:blipFill rotWithShape="1">
          <a:blip r:embed="rId3">
            <a:alphaModFix/>
          </a:blip>
          <a:srcRect/>
          <a:stretch/>
        </p:blipFill>
        <p:spPr>
          <a:xfrm>
            <a:off x="4724400" y="1600200"/>
            <a:ext cx="4037012" cy="4294186"/>
          </a:xfrm>
          <a:prstGeom prst="rect">
            <a:avLst/>
          </a:prstGeom>
          <a:noFill/>
          <a:ln>
            <a:noFill/>
          </a:ln>
        </p:spPr>
      </p:pic>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5612" y="273050"/>
            <a:ext cx="8226425" cy="1143000"/>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dk2"/>
              </a:buClr>
              <a:buSzPct val="25000"/>
              <a:buFont typeface="Arial"/>
              <a:buNone/>
            </a:pPr>
            <a:r>
              <a:rPr lang="en-US" sz="4400" b="0" i="1" u="sng" strike="noStrike" cap="none">
                <a:solidFill>
                  <a:schemeClr val="dk2"/>
                </a:solidFill>
                <a:latin typeface="Arial"/>
                <a:ea typeface="Arial"/>
                <a:cs typeface="Arial"/>
                <a:sym typeface="Arial"/>
              </a:rPr>
              <a:t>Seismic Waves</a:t>
            </a:r>
          </a:p>
        </p:txBody>
      </p:sp>
      <p:sp>
        <p:nvSpPr>
          <p:cNvPr id="171" name="Shape 171"/>
          <p:cNvSpPr txBox="1">
            <a:spLocks noGrp="1"/>
          </p:cNvSpPr>
          <p:nvPr>
            <p:ph type="body" idx="1"/>
          </p:nvPr>
        </p:nvSpPr>
        <p:spPr>
          <a:xfrm>
            <a:off x="455612" y="1598612"/>
            <a:ext cx="8226425" cy="4497387"/>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25000"/>
              <a:buFont typeface="Noto Sans Symbols"/>
              <a:buNone/>
            </a:pPr>
            <a:r>
              <a:rPr lang="en-US" sz="2800" b="0" i="0" u="none">
                <a:solidFill>
                  <a:schemeClr val="dk1"/>
                </a:solidFill>
                <a:latin typeface="Arial"/>
                <a:ea typeface="Arial"/>
                <a:cs typeface="Arial"/>
                <a:sym typeface="Arial"/>
              </a:rPr>
              <a:t>	Earthquakes produce three types of seismic waves: primary waves, secondary waves, and surface waves. Each type moves through materials differently. In addition, the waves can reflect, or bounce, off boundaries between different layers. The waves can also bend as they pass from one layer into another. Scientists learn about Earth’s layers by studying the paths and speeds of seismic waves traveling through Earth.</a:t>
            </a: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5"/>
        <p:cNvGrpSpPr/>
        <p:nvPr/>
      </p:nvGrpSpPr>
      <p:grpSpPr>
        <a:xfrm>
          <a:off x="0" y="0"/>
          <a:ext cx="0" cy="0"/>
          <a:chOff x="0" y="0"/>
          <a:chExt cx="0" cy="0"/>
        </a:xfrm>
      </p:grpSpPr>
      <p:sp>
        <p:nvSpPr>
          <p:cNvPr id="176" name="Shape 176"/>
          <p:cNvSpPr txBox="1">
            <a:spLocks noGrp="1"/>
          </p:cNvSpPr>
          <p:nvPr>
            <p:ph type="title" idx="4294967295"/>
          </p:nvPr>
        </p:nvSpPr>
        <p:spPr>
          <a:xfrm>
            <a:off x="455612" y="273050"/>
            <a:ext cx="8226425"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1" u="sng" strike="noStrike" cap="none">
                <a:solidFill>
                  <a:schemeClr val="dk2"/>
                </a:solidFill>
                <a:latin typeface="Arial"/>
                <a:ea typeface="Arial"/>
                <a:cs typeface="Arial"/>
                <a:sym typeface="Arial"/>
              </a:rPr>
              <a:t>Primary or P Waves</a:t>
            </a:r>
          </a:p>
        </p:txBody>
      </p:sp>
      <p:sp>
        <p:nvSpPr>
          <p:cNvPr id="177" name="Shape 177"/>
          <p:cNvSpPr txBox="1">
            <a:spLocks noGrp="1"/>
          </p:cNvSpPr>
          <p:nvPr>
            <p:ph type="body" idx="4294967295"/>
          </p:nvPr>
        </p:nvSpPr>
        <p:spPr>
          <a:xfrm>
            <a:off x="304800" y="1600200"/>
            <a:ext cx="3962399"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115000"/>
              <a:buFont typeface="Noto Sans Symbols"/>
              <a:buChar char="▪"/>
            </a:pPr>
            <a:r>
              <a:rPr lang="en-US" sz="2800" b="0" i="0" u="none">
                <a:solidFill>
                  <a:schemeClr val="dk1"/>
                </a:solidFill>
                <a:latin typeface="Arial"/>
                <a:ea typeface="Arial"/>
                <a:cs typeface="Arial"/>
                <a:sym typeface="Arial"/>
              </a:rPr>
              <a:t>Primary waves are the fastest(5 km or 3mi/sec) and arrive first at the epicenter</a:t>
            </a:r>
          </a:p>
          <a:p>
            <a:pPr marL="342900" marR="0" lvl="0" indent="-342900" algn="l" rtl="0">
              <a:lnSpc>
                <a:spcPct val="100000"/>
              </a:lnSpc>
              <a:spcBef>
                <a:spcPts val="560"/>
              </a:spcBef>
              <a:spcAft>
                <a:spcPts val="0"/>
              </a:spcAft>
              <a:buClr>
                <a:schemeClr val="dk2"/>
              </a:buClr>
              <a:buSzPct val="115000"/>
              <a:buFont typeface="Noto Sans Symbols"/>
              <a:buChar char="▪"/>
            </a:pPr>
            <a:r>
              <a:rPr lang="en-US" sz="2800" b="0" i="0" u="none">
                <a:solidFill>
                  <a:schemeClr val="dk1"/>
                </a:solidFill>
                <a:latin typeface="Arial"/>
                <a:ea typeface="Arial"/>
                <a:cs typeface="Arial"/>
                <a:sym typeface="Arial"/>
              </a:rPr>
              <a:t>Can travel through solids, liquids, and gases</a:t>
            </a:r>
          </a:p>
          <a:p>
            <a:pPr marL="342900" marR="0" lvl="0" indent="-342900" algn="l" rtl="0">
              <a:lnSpc>
                <a:spcPct val="100000"/>
              </a:lnSpc>
              <a:spcBef>
                <a:spcPts val="560"/>
              </a:spcBef>
              <a:spcAft>
                <a:spcPts val="0"/>
              </a:spcAft>
              <a:buClr>
                <a:schemeClr val="dk2"/>
              </a:buClr>
              <a:buSzPct val="115000"/>
              <a:buFont typeface="Noto Sans Symbols"/>
              <a:buChar char="▪"/>
            </a:pPr>
            <a:r>
              <a:rPr lang="en-US" sz="2800" b="0" i="0" u="none">
                <a:solidFill>
                  <a:schemeClr val="dk1"/>
                </a:solidFill>
                <a:latin typeface="Arial"/>
                <a:ea typeface="Arial"/>
                <a:cs typeface="Arial"/>
                <a:sym typeface="Arial"/>
              </a:rPr>
              <a:t>They are push-pull waves</a:t>
            </a:r>
          </a:p>
        </p:txBody>
      </p:sp>
      <p:pic>
        <p:nvPicPr>
          <p:cNvPr id="178" name="Shape 178" descr="pwave demos"/>
          <p:cNvPicPr preferRelativeResize="0">
            <a:picLocks noGrp="1"/>
          </p:cNvPicPr>
          <p:nvPr>
            <p:ph type="body" idx="4294967295"/>
          </p:nvPr>
        </p:nvPicPr>
        <p:blipFill rotWithShape="1">
          <a:blip r:embed="rId3">
            <a:alphaModFix/>
          </a:blip>
          <a:srcRect/>
          <a:stretch/>
        </p:blipFill>
        <p:spPr>
          <a:xfrm>
            <a:off x="4953000" y="1828800"/>
            <a:ext cx="3962399" cy="4114800"/>
          </a:xfrm>
          <a:prstGeom prst="rect">
            <a:avLst/>
          </a:prstGeom>
          <a:noFill/>
          <a:ln>
            <a:noFill/>
          </a:ln>
        </p:spPr>
      </p:pic>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2"/>
        <p:cNvGrpSpPr/>
        <p:nvPr/>
      </p:nvGrpSpPr>
      <p:grpSpPr>
        <a:xfrm>
          <a:off x="0" y="0"/>
          <a:ext cx="0" cy="0"/>
          <a:chOff x="0" y="0"/>
          <a:chExt cx="0" cy="0"/>
        </a:xfrm>
      </p:grpSpPr>
      <p:sp>
        <p:nvSpPr>
          <p:cNvPr id="183" name="Shape 183"/>
          <p:cNvSpPr txBox="1">
            <a:spLocks noGrp="1"/>
          </p:cNvSpPr>
          <p:nvPr>
            <p:ph type="title" idx="4294967295"/>
          </p:nvPr>
        </p:nvSpPr>
        <p:spPr>
          <a:xfrm>
            <a:off x="455612" y="303212"/>
            <a:ext cx="8226425" cy="9144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1" u="sng" strike="noStrike" cap="none">
                <a:solidFill>
                  <a:schemeClr val="dk2"/>
                </a:solidFill>
                <a:latin typeface="Arial"/>
                <a:ea typeface="Arial"/>
                <a:cs typeface="Arial"/>
                <a:sym typeface="Arial"/>
              </a:rPr>
              <a:t>Secondary or S Waves</a:t>
            </a:r>
          </a:p>
        </p:txBody>
      </p:sp>
      <p:sp>
        <p:nvSpPr>
          <p:cNvPr id="184" name="Shape 184"/>
          <p:cNvSpPr txBox="1">
            <a:spLocks noGrp="1"/>
          </p:cNvSpPr>
          <p:nvPr>
            <p:ph type="body" idx="4294967295"/>
          </p:nvPr>
        </p:nvSpPr>
        <p:spPr>
          <a:xfrm>
            <a:off x="4800600" y="1676400"/>
            <a:ext cx="4190999" cy="4525961"/>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2"/>
              </a:buClr>
              <a:buSzPct val="115000"/>
              <a:buFont typeface="Noto Sans Symbols"/>
              <a:buChar char="▪"/>
            </a:pPr>
            <a:r>
              <a:rPr lang="en-US" sz="2400" b="0" i="0" u="none">
                <a:solidFill>
                  <a:schemeClr val="dk1"/>
                </a:solidFill>
                <a:latin typeface="Arial"/>
                <a:ea typeface="Arial"/>
                <a:cs typeface="Arial"/>
                <a:sym typeface="Arial"/>
              </a:rPr>
              <a:t>the second seismic waves to arrive at any particular location after an  earthquake,</a:t>
            </a:r>
          </a:p>
          <a:p>
            <a:pPr marL="342900" marR="0" lvl="0" indent="-342900" algn="l" rtl="0">
              <a:lnSpc>
                <a:spcPct val="90000"/>
              </a:lnSpc>
              <a:spcBef>
                <a:spcPts val="480"/>
              </a:spcBef>
              <a:spcAft>
                <a:spcPts val="0"/>
              </a:spcAft>
              <a:buClr>
                <a:schemeClr val="dk2"/>
              </a:buClr>
              <a:buSzPct val="115000"/>
              <a:buFont typeface="Noto Sans Symbols"/>
              <a:buChar char="▪"/>
            </a:pPr>
            <a:r>
              <a:rPr lang="en-US" sz="2400" b="0" i="0" u="none">
                <a:solidFill>
                  <a:schemeClr val="dk1"/>
                </a:solidFill>
                <a:latin typeface="Arial"/>
                <a:ea typeface="Arial"/>
                <a:cs typeface="Arial"/>
                <a:sym typeface="Arial"/>
              </a:rPr>
              <a:t>travel through Earth’s interior at about half the speed of primary waves.</a:t>
            </a:r>
          </a:p>
          <a:p>
            <a:pPr marL="342900" marR="0" lvl="0" indent="-342900" algn="l" rtl="0">
              <a:lnSpc>
                <a:spcPct val="90000"/>
              </a:lnSpc>
              <a:spcBef>
                <a:spcPts val="480"/>
              </a:spcBef>
              <a:spcAft>
                <a:spcPts val="0"/>
              </a:spcAft>
              <a:buClr>
                <a:schemeClr val="dk2"/>
              </a:buClr>
              <a:buSzPct val="115000"/>
              <a:buFont typeface="Noto Sans Symbols"/>
              <a:buChar char="▪"/>
            </a:pPr>
            <a:r>
              <a:rPr lang="en-US" sz="2400" b="0" i="0" u="none">
                <a:solidFill>
                  <a:schemeClr val="dk1"/>
                </a:solidFill>
                <a:latin typeface="Arial"/>
                <a:ea typeface="Arial"/>
                <a:cs typeface="Arial"/>
                <a:sym typeface="Arial"/>
              </a:rPr>
              <a:t>Can travel through solids, but </a:t>
            </a:r>
            <a:r>
              <a:rPr lang="en-US" sz="2400" b="1" i="1" u="sng">
                <a:solidFill>
                  <a:schemeClr val="dk1"/>
                </a:solidFill>
                <a:latin typeface="Arial"/>
                <a:ea typeface="Arial"/>
                <a:cs typeface="Arial"/>
                <a:sym typeface="Arial"/>
              </a:rPr>
              <a:t>NOT </a:t>
            </a:r>
            <a:r>
              <a:rPr lang="en-US" sz="2400" b="0" i="0" u="none">
                <a:solidFill>
                  <a:schemeClr val="dk1"/>
                </a:solidFill>
                <a:latin typeface="Arial"/>
                <a:ea typeface="Arial"/>
                <a:cs typeface="Arial"/>
                <a:sym typeface="Arial"/>
              </a:rPr>
              <a:t>through liquids and gases</a:t>
            </a:r>
          </a:p>
          <a:p>
            <a:pPr marL="342900" marR="0" lvl="0" indent="-342900" algn="l" rtl="0">
              <a:lnSpc>
                <a:spcPct val="90000"/>
              </a:lnSpc>
              <a:spcBef>
                <a:spcPts val="480"/>
              </a:spcBef>
              <a:spcAft>
                <a:spcPts val="0"/>
              </a:spcAft>
              <a:buClr>
                <a:schemeClr val="dk2"/>
              </a:buClr>
              <a:buSzPct val="115000"/>
              <a:buFont typeface="Noto Sans Symbols"/>
              <a:buChar char="▪"/>
            </a:pPr>
            <a:r>
              <a:rPr lang="en-US" sz="2400" b="0" i="0" u="none">
                <a:solidFill>
                  <a:schemeClr val="dk1"/>
                </a:solidFill>
                <a:latin typeface="Arial"/>
                <a:ea typeface="Arial"/>
                <a:cs typeface="Arial"/>
                <a:sym typeface="Arial"/>
              </a:rPr>
              <a:t>Move in up-down motion</a:t>
            </a:r>
          </a:p>
          <a:p>
            <a:pPr marL="342900" marR="0" lvl="0" indent="-342900" algn="l" rtl="0">
              <a:lnSpc>
                <a:spcPct val="100000"/>
              </a:lnSpc>
              <a:spcBef>
                <a:spcPts val="480"/>
              </a:spcBef>
              <a:spcAft>
                <a:spcPts val="0"/>
              </a:spcAft>
              <a:buClr>
                <a:schemeClr val="dk2"/>
              </a:buClr>
              <a:buSzPct val="115000"/>
              <a:buFont typeface="Noto Sans Symbols"/>
              <a:buNone/>
            </a:pPr>
            <a:endParaRPr sz="2400" b="0" i="0" u="none">
              <a:solidFill>
                <a:schemeClr val="dk1"/>
              </a:solidFill>
              <a:latin typeface="Arial"/>
              <a:ea typeface="Arial"/>
              <a:cs typeface="Arial"/>
              <a:sym typeface="Arial"/>
            </a:endParaRPr>
          </a:p>
        </p:txBody>
      </p:sp>
      <p:pic>
        <p:nvPicPr>
          <p:cNvPr id="185" name="Shape 185" descr="s waves"/>
          <p:cNvPicPr preferRelativeResize="0">
            <a:picLocks noGrp="1"/>
          </p:cNvPicPr>
          <p:nvPr>
            <p:ph type="body" idx="4294967295"/>
          </p:nvPr>
        </p:nvPicPr>
        <p:blipFill rotWithShape="1">
          <a:blip r:embed="rId3">
            <a:alphaModFix/>
          </a:blip>
          <a:srcRect/>
          <a:stretch/>
        </p:blipFill>
        <p:spPr>
          <a:xfrm>
            <a:off x="228600" y="1752600"/>
            <a:ext cx="4419599" cy="4114800"/>
          </a:xfrm>
          <a:prstGeom prst="rect">
            <a:avLst/>
          </a:prstGeom>
          <a:noFill/>
          <a:ln>
            <a:noFill/>
          </a:ln>
        </p:spPr>
      </p:pic>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9"/>
        <p:cNvGrpSpPr/>
        <p:nvPr/>
      </p:nvGrpSpPr>
      <p:grpSpPr>
        <a:xfrm>
          <a:off x="0" y="0"/>
          <a:ext cx="0" cy="0"/>
          <a:chOff x="0" y="0"/>
          <a:chExt cx="0" cy="0"/>
        </a:xfrm>
      </p:grpSpPr>
      <p:sp>
        <p:nvSpPr>
          <p:cNvPr id="190" name="Shape 190"/>
          <p:cNvSpPr txBox="1">
            <a:spLocks noGrp="1"/>
          </p:cNvSpPr>
          <p:nvPr>
            <p:ph type="title" idx="4294967295"/>
          </p:nvPr>
        </p:nvSpPr>
        <p:spPr>
          <a:xfrm>
            <a:off x="455612" y="273050"/>
            <a:ext cx="8226425" cy="792162"/>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1" u="sng" strike="noStrike" cap="none">
                <a:solidFill>
                  <a:schemeClr val="dk2"/>
                </a:solidFill>
                <a:latin typeface="Arial"/>
                <a:ea typeface="Arial"/>
                <a:cs typeface="Arial"/>
                <a:sym typeface="Arial"/>
              </a:rPr>
              <a:t>Surface or L Waves</a:t>
            </a:r>
          </a:p>
        </p:txBody>
      </p:sp>
      <p:sp>
        <p:nvSpPr>
          <p:cNvPr id="191" name="Shape 191"/>
          <p:cNvSpPr txBox="1">
            <a:spLocks noGrp="1"/>
          </p:cNvSpPr>
          <p:nvPr>
            <p:ph type="body" idx="4294967295"/>
          </p:nvPr>
        </p:nvSpPr>
        <p:spPr>
          <a:xfrm>
            <a:off x="457200" y="1143000"/>
            <a:ext cx="8229600" cy="34290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115000"/>
              <a:buFont typeface="Noto Sans Symbols"/>
              <a:buChar char="▪"/>
            </a:pPr>
            <a:r>
              <a:rPr lang="en-US" sz="2400" b="0" i="0" u="none">
                <a:solidFill>
                  <a:schemeClr val="dk1"/>
                </a:solidFill>
                <a:latin typeface="Arial"/>
                <a:ea typeface="Arial"/>
                <a:cs typeface="Arial"/>
                <a:sym typeface="Arial"/>
              </a:rPr>
              <a:t>seismic waves that move along Earth’s surface, not</a:t>
            </a:r>
          </a:p>
          <a:p>
            <a:pPr marL="342900" marR="0" lvl="0" indent="-342900" algn="l" rtl="0">
              <a:lnSpc>
                <a:spcPct val="100000"/>
              </a:lnSpc>
              <a:spcBef>
                <a:spcPts val="480"/>
              </a:spcBef>
              <a:spcAft>
                <a:spcPts val="0"/>
              </a:spcAft>
              <a:buClr>
                <a:schemeClr val="dk2"/>
              </a:buClr>
              <a:buSzPct val="25000"/>
              <a:buFont typeface="Noto Sans Symbols"/>
              <a:buNone/>
            </a:pPr>
            <a:r>
              <a:rPr lang="en-US" sz="2400" b="0" i="0" u="none">
                <a:solidFill>
                  <a:schemeClr val="dk1"/>
                </a:solidFill>
                <a:latin typeface="Arial"/>
                <a:ea typeface="Arial"/>
                <a:cs typeface="Arial"/>
                <a:sym typeface="Arial"/>
              </a:rPr>
              <a:t>	through its interior.</a:t>
            </a:r>
          </a:p>
          <a:p>
            <a:pPr marL="342900" marR="0" lvl="0" indent="-342900" algn="l" rtl="0">
              <a:lnSpc>
                <a:spcPct val="100000"/>
              </a:lnSpc>
              <a:spcBef>
                <a:spcPts val="480"/>
              </a:spcBef>
              <a:spcAft>
                <a:spcPts val="0"/>
              </a:spcAft>
              <a:buClr>
                <a:schemeClr val="dk2"/>
              </a:buClr>
              <a:buSzPct val="115000"/>
              <a:buFont typeface="Noto Sans Symbols"/>
              <a:buChar char="▪"/>
            </a:pPr>
            <a:r>
              <a:rPr lang="en-US" sz="2400" b="0" i="0" u="none">
                <a:solidFill>
                  <a:schemeClr val="dk1"/>
                </a:solidFill>
                <a:latin typeface="Arial"/>
                <a:ea typeface="Arial"/>
                <a:cs typeface="Arial"/>
                <a:sym typeface="Arial"/>
              </a:rPr>
              <a:t>make the ground roll up and down or shake from side to side.</a:t>
            </a:r>
          </a:p>
          <a:p>
            <a:pPr marL="342900" marR="0" lvl="0" indent="-342900" algn="l" rtl="0">
              <a:lnSpc>
                <a:spcPct val="100000"/>
              </a:lnSpc>
              <a:spcBef>
                <a:spcPts val="480"/>
              </a:spcBef>
              <a:spcAft>
                <a:spcPts val="0"/>
              </a:spcAft>
              <a:buClr>
                <a:schemeClr val="dk2"/>
              </a:buClr>
              <a:buSzPct val="115000"/>
              <a:buFont typeface="Noto Sans Symbols"/>
              <a:buChar char="▪"/>
            </a:pPr>
            <a:r>
              <a:rPr lang="en-US" sz="2400" b="0" i="0" u="none">
                <a:solidFill>
                  <a:schemeClr val="dk1"/>
                </a:solidFill>
                <a:latin typeface="Arial"/>
                <a:ea typeface="Arial"/>
                <a:cs typeface="Arial"/>
                <a:sym typeface="Arial"/>
              </a:rPr>
              <a:t>Slowest moving seismic waves</a:t>
            </a:r>
          </a:p>
          <a:p>
            <a:pPr marL="342900" marR="0" lvl="0" indent="-342900" algn="l" rtl="0">
              <a:lnSpc>
                <a:spcPct val="100000"/>
              </a:lnSpc>
              <a:spcBef>
                <a:spcPts val="480"/>
              </a:spcBef>
              <a:spcAft>
                <a:spcPts val="0"/>
              </a:spcAft>
              <a:buClr>
                <a:schemeClr val="dk2"/>
              </a:buClr>
              <a:buSzPct val="115000"/>
              <a:buFont typeface="Noto Sans Symbols"/>
              <a:buChar char="▪"/>
            </a:pPr>
            <a:r>
              <a:rPr lang="en-US" sz="2400" b="0" i="0" u="none">
                <a:solidFill>
                  <a:schemeClr val="dk1"/>
                </a:solidFill>
                <a:latin typeface="Arial"/>
                <a:ea typeface="Arial"/>
                <a:cs typeface="Arial"/>
                <a:sym typeface="Arial"/>
              </a:rPr>
              <a:t>Travel on top of Earth’s surface</a:t>
            </a:r>
          </a:p>
          <a:p>
            <a:pPr marL="342900" marR="0" lvl="0" indent="-342900" algn="l" rtl="0">
              <a:lnSpc>
                <a:spcPct val="100000"/>
              </a:lnSpc>
              <a:spcBef>
                <a:spcPts val="480"/>
              </a:spcBef>
              <a:spcAft>
                <a:spcPts val="0"/>
              </a:spcAft>
              <a:buClr>
                <a:schemeClr val="dk2"/>
              </a:buClr>
              <a:buSzPct val="115000"/>
              <a:buFont typeface="Noto Sans Symbols"/>
              <a:buChar char="▪"/>
            </a:pPr>
            <a:r>
              <a:rPr lang="en-US" sz="2400" b="0" i="0" u="none">
                <a:solidFill>
                  <a:schemeClr val="dk1"/>
                </a:solidFill>
                <a:latin typeface="Arial"/>
                <a:ea typeface="Arial"/>
                <a:cs typeface="Arial"/>
                <a:sym typeface="Arial"/>
              </a:rPr>
              <a:t>cause the largest ground movements and the most damage as they bend and twist the surface</a:t>
            </a:r>
          </a:p>
        </p:txBody>
      </p:sp>
      <p:pic>
        <p:nvPicPr>
          <p:cNvPr id="192" name="Shape 192" descr="lwave"/>
          <p:cNvPicPr preferRelativeResize="0">
            <a:picLocks noGrp="1"/>
          </p:cNvPicPr>
          <p:nvPr>
            <p:ph type="body" idx="4294967295"/>
          </p:nvPr>
        </p:nvPicPr>
        <p:blipFill rotWithShape="1">
          <a:blip r:embed="rId3">
            <a:alphaModFix/>
          </a:blip>
          <a:srcRect/>
          <a:stretch/>
        </p:blipFill>
        <p:spPr>
          <a:xfrm>
            <a:off x="1905000" y="4546600"/>
            <a:ext cx="5181600" cy="2022475"/>
          </a:xfrm>
          <a:prstGeom prst="rect">
            <a:avLst/>
          </a:prstGeom>
          <a:noFill/>
          <a:ln>
            <a:noFill/>
          </a:ln>
        </p:spPr>
      </p:pic>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196"/>
        <p:cNvGrpSpPr/>
        <p:nvPr/>
      </p:nvGrpSpPr>
      <p:grpSpPr>
        <a:xfrm>
          <a:off x="0" y="0"/>
          <a:ext cx="0" cy="0"/>
          <a:chOff x="0" y="0"/>
          <a:chExt cx="0" cy="0"/>
        </a:xfrm>
      </p:grpSpPr>
      <p:pic>
        <p:nvPicPr>
          <p:cNvPr id="197" name="Shape 197" descr="seismograph waves"/>
          <p:cNvPicPr preferRelativeResize="0">
            <a:picLocks noGrp="1"/>
          </p:cNvPicPr>
          <p:nvPr>
            <p:ph type="body" idx="4294967295"/>
          </p:nvPr>
        </p:nvPicPr>
        <p:blipFill rotWithShape="1">
          <a:blip r:embed="rId3">
            <a:alphaModFix/>
          </a:blip>
          <a:srcRect/>
          <a:stretch/>
        </p:blipFill>
        <p:spPr>
          <a:xfrm>
            <a:off x="0" y="0"/>
            <a:ext cx="9144000" cy="6858000"/>
          </a:xfrm>
          <a:prstGeom prst="rect">
            <a:avLst/>
          </a:prstGeom>
          <a:noFill/>
          <a:ln>
            <a:noFill/>
          </a:ln>
        </p:spPr>
      </p:pic>
      <p:sp>
        <p:nvSpPr>
          <p:cNvPr id="198" name="Shape 198"/>
          <p:cNvSpPr txBox="1">
            <a:spLocks noGrp="1"/>
          </p:cNvSpPr>
          <p:nvPr>
            <p:ph type="body" idx="4294967295"/>
          </p:nvPr>
        </p:nvSpPr>
        <p:spPr>
          <a:xfrm>
            <a:off x="533400" y="228600"/>
            <a:ext cx="4953000" cy="5973761"/>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2"/>
              </a:buClr>
              <a:buSzPct val="115000"/>
              <a:buFont typeface="Noto Sans Symbols"/>
              <a:buChar char="▪"/>
            </a:pPr>
            <a:r>
              <a:rPr lang="en-US" sz="2400" b="1" i="0" u="none">
                <a:solidFill>
                  <a:srgbClr val="00FFFF"/>
                </a:solidFill>
                <a:latin typeface="Arial"/>
                <a:ea typeface="Arial"/>
                <a:cs typeface="Arial"/>
                <a:sym typeface="Arial"/>
              </a:rPr>
              <a:t>Seismograph</a:t>
            </a:r>
            <a:r>
              <a:rPr lang="en-US" sz="2400" b="0" i="0" u="none">
                <a:solidFill>
                  <a:srgbClr val="00FFFF"/>
                </a:solidFill>
                <a:latin typeface="Arial"/>
                <a:ea typeface="Arial"/>
                <a:cs typeface="Arial"/>
                <a:sym typeface="Arial"/>
              </a:rPr>
              <a:t>-an instrument that constantly records ground movements</a:t>
            </a:r>
          </a:p>
          <a:p>
            <a:pPr marL="342900" marR="0" lvl="0" indent="-342900" algn="l" rtl="0">
              <a:lnSpc>
                <a:spcPct val="80000"/>
              </a:lnSpc>
              <a:spcBef>
                <a:spcPts val="480"/>
              </a:spcBef>
              <a:spcAft>
                <a:spcPts val="0"/>
              </a:spcAft>
              <a:buClr>
                <a:schemeClr val="dk2"/>
              </a:buClr>
              <a:buSzPct val="115000"/>
              <a:buFont typeface="Noto Sans Symbols"/>
              <a:buChar char="▪"/>
            </a:pPr>
            <a:r>
              <a:rPr lang="en-US" sz="2400" b="1" i="0" u="none">
                <a:solidFill>
                  <a:srgbClr val="00FFFF"/>
                </a:solidFill>
                <a:latin typeface="Arial"/>
                <a:ea typeface="Arial"/>
                <a:cs typeface="Arial"/>
                <a:sym typeface="Arial"/>
              </a:rPr>
              <a:t>Seismogram</a:t>
            </a:r>
            <a:r>
              <a:rPr lang="en-US" sz="2400" b="0" i="0" u="none">
                <a:solidFill>
                  <a:srgbClr val="00FFFF"/>
                </a:solidFill>
                <a:latin typeface="Arial"/>
                <a:ea typeface="Arial"/>
                <a:cs typeface="Arial"/>
                <a:sym typeface="Arial"/>
              </a:rPr>
              <a:t>- Paper record of waves also used to determine an earthquakes magnitude or strength.</a:t>
            </a:r>
          </a:p>
          <a:p>
            <a:pPr marL="342900" marR="0" lvl="0" indent="-342900" algn="l" rtl="0">
              <a:lnSpc>
                <a:spcPct val="80000"/>
              </a:lnSpc>
              <a:spcBef>
                <a:spcPts val="480"/>
              </a:spcBef>
              <a:spcAft>
                <a:spcPts val="0"/>
              </a:spcAft>
              <a:buClr>
                <a:schemeClr val="dk2"/>
              </a:buClr>
              <a:buSzPct val="115000"/>
              <a:buFont typeface="Noto Sans Symbols"/>
              <a:buChar char="▪"/>
            </a:pPr>
            <a:r>
              <a:rPr lang="en-US" sz="2400" b="1" i="0" u="none">
                <a:solidFill>
                  <a:srgbClr val="00FFFF"/>
                </a:solidFill>
                <a:latin typeface="Arial"/>
                <a:ea typeface="Arial"/>
                <a:cs typeface="Arial"/>
                <a:sym typeface="Arial"/>
              </a:rPr>
              <a:t>Seismologists</a:t>
            </a:r>
            <a:r>
              <a:rPr lang="en-US" sz="2400" b="0" i="0" u="none">
                <a:solidFill>
                  <a:srgbClr val="00FFFF"/>
                </a:solidFill>
                <a:latin typeface="Arial"/>
                <a:ea typeface="Arial"/>
                <a:cs typeface="Arial"/>
                <a:sym typeface="Arial"/>
              </a:rPr>
              <a:t>- scientists who study earthquakes</a:t>
            </a:r>
          </a:p>
          <a:p>
            <a:pPr marL="342900" marR="0" lvl="0" indent="-342900" algn="l" rtl="0">
              <a:lnSpc>
                <a:spcPct val="80000"/>
              </a:lnSpc>
              <a:spcBef>
                <a:spcPts val="480"/>
              </a:spcBef>
              <a:spcAft>
                <a:spcPts val="0"/>
              </a:spcAft>
              <a:buClr>
                <a:schemeClr val="dk2"/>
              </a:buClr>
              <a:buSzPct val="115000"/>
              <a:buFont typeface="Noto Sans Symbols"/>
              <a:buChar char="▪"/>
            </a:pPr>
            <a:r>
              <a:rPr lang="en-US" sz="2400" b="1" i="0" u="none">
                <a:solidFill>
                  <a:srgbClr val="00FFFF"/>
                </a:solidFill>
                <a:latin typeface="Arial"/>
                <a:ea typeface="Arial"/>
                <a:cs typeface="Arial"/>
                <a:sym typeface="Arial"/>
              </a:rPr>
              <a:t>Richter Scale-</a:t>
            </a:r>
            <a:r>
              <a:rPr lang="en-US" sz="2400" b="0" i="0" u="none">
                <a:solidFill>
                  <a:srgbClr val="00FFFF"/>
                </a:solidFill>
                <a:latin typeface="Arial"/>
                <a:ea typeface="Arial"/>
                <a:cs typeface="Arial"/>
                <a:sym typeface="Arial"/>
              </a:rPr>
              <a:t> a scale that allows scientists to determine earthquake strength based on many readings. 1-10 are levels at which an earthquake is measured based  on amount of damage caused; Levels above 7 are destructive. Each increasing number has 32 times more energy.</a:t>
            </a:r>
          </a:p>
        </p:txBody>
      </p:sp>
      <p:pic>
        <p:nvPicPr>
          <p:cNvPr id="199" name="Shape 199" descr="seismograph"/>
          <p:cNvPicPr preferRelativeResize="0">
            <a:picLocks noGrp="1"/>
          </p:cNvPicPr>
          <p:nvPr>
            <p:ph type="body" idx="4294967295"/>
          </p:nvPr>
        </p:nvPicPr>
        <p:blipFill rotWithShape="1">
          <a:blip r:embed="rId4">
            <a:alphaModFix/>
          </a:blip>
          <a:srcRect/>
          <a:stretch/>
        </p:blipFill>
        <p:spPr>
          <a:xfrm>
            <a:off x="5562600" y="2362200"/>
            <a:ext cx="3429000" cy="3048000"/>
          </a:xfrm>
          <a:prstGeom prst="rect">
            <a:avLst/>
          </a:prstGeom>
          <a:noFill/>
          <a:ln>
            <a:noFill/>
          </a:ln>
        </p:spPr>
      </p:pic>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5612" y="273050"/>
            <a:ext cx="8226425" cy="1143000"/>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dk2"/>
              </a:buClr>
              <a:buSzPct val="25000"/>
              <a:buFont typeface="Arial"/>
              <a:buNone/>
            </a:pPr>
            <a:r>
              <a:rPr lang="en-US" sz="4400" b="0" i="1" u="sng" strike="noStrike" cap="none">
                <a:solidFill>
                  <a:schemeClr val="dk2"/>
                </a:solidFill>
                <a:latin typeface="Arial"/>
                <a:ea typeface="Arial"/>
                <a:cs typeface="Arial"/>
                <a:sym typeface="Arial"/>
              </a:rPr>
              <a:t>Damage from Earthquakes</a:t>
            </a:r>
          </a:p>
        </p:txBody>
      </p:sp>
      <p:sp>
        <p:nvSpPr>
          <p:cNvPr id="205" name="Shape 205"/>
          <p:cNvSpPr txBox="1">
            <a:spLocks noGrp="1"/>
          </p:cNvSpPr>
          <p:nvPr>
            <p:ph type="body" idx="1"/>
          </p:nvPr>
        </p:nvSpPr>
        <p:spPr>
          <a:xfrm>
            <a:off x="455612" y="1598612"/>
            <a:ext cx="8226425" cy="4497387"/>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115000"/>
              <a:buFont typeface="Noto Sans Symbols"/>
              <a:buChar char="▪"/>
            </a:pPr>
            <a:r>
              <a:rPr lang="en-US" sz="3200" b="0" i="0" u="none">
                <a:solidFill>
                  <a:schemeClr val="dk1"/>
                </a:solidFill>
                <a:latin typeface="Arial"/>
                <a:ea typeface="Arial"/>
                <a:cs typeface="Arial"/>
                <a:sym typeface="Arial"/>
              </a:rPr>
              <a:t>Loss of life</a:t>
            </a:r>
          </a:p>
          <a:p>
            <a:pPr marL="342900" marR="0" lvl="0" indent="-342900" algn="l" rtl="0">
              <a:lnSpc>
                <a:spcPct val="100000"/>
              </a:lnSpc>
              <a:spcBef>
                <a:spcPts val="640"/>
              </a:spcBef>
              <a:spcAft>
                <a:spcPts val="0"/>
              </a:spcAft>
              <a:buClr>
                <a:schemeClr val="dk2"/>
              </a:buClr>
              <a:buSzPct val="115000"/>
              <a:buFont typeface="Noto Sans Symbols"/>
              <a:buChar char="▪"/>
            </a:pPr>
            <a:r>
              <a:rPr lang="en-US" sz="3200" b="0" i="0" u="none">
                <a:solidFill>
                  <a:schemeClr val="dk1"/>
                </a:solidFill>
                <a:latin typeface="Arial"/>
                <a:ea typeface="Arial"/>
                <a:cs typeface="Arial"/>
                <a:sym typeface="Arial"/>
              </a:rPr>
              <a:t>Damage to buildings</a:t>
            </a:r>
          </a:p>
          <a:p>
            <a:pPr marL="342900" marR="0" lvl="0" indent="-342900" algn="l" rtl="0">
              <a:lnSpc>
                <a:spcPct val="100000"/>
              </a:lnSpc>
              <a:spcBef>
                <a:spcPts val="640"/>
              </a:spcBef>
              <a:spcAft>
                <a:spcPts val="0"/>
              </a:spcAft>
              <a:buClr>
                <a:schemeClr val="dk2"/>
              </a:buClr>
              <a:buSzPct val="115000"/>
              <a:buFont typeface="Noto Sans Symbols"/>
              <a:buChar char="▪"/>
            </a:pPr>
            <a:r>
              <a:rPr lang="en-US" sz="3200" b="0" i="0" u="none">
                <a:solidFill>
                  <a:schemeClr val="dk1"/>
                </a:solidFill>
                <a:latin typeface="Arial"/>
                <a:ea typeface="Arial"/>
                <a:cs typeface="Arial"/>
                <a:sym typeface="Arial"/>
              </a:rPr>
              <a:t>Can cause fires (broken natural-gas lines, electrical power lines, or overturned stoves.)</a:t>
            </a:r>
          </a:p>
          <a:p>
            <a:pPr marL="342900" marR="0" lvl="0" indent="-342900" algn="l" rtl="0">
              <a:lnSpc>
                <a:spcPct val="100000"/>
              </a:lnSpc>
              <a:spcBef>
                <a:spcPts val="640"/>
              </a:spcBef>
              <a:spcAft>
                <a:spcPts val="0"/>
              </a:spcAft>
              <a:buClr>
                <a:schemeClr val="dk2"/>
              </a:buClr>
              <a:buSzPct val="115000"/>
              <a:buFont typeface="Noto Sans Symbols"/>
              <a:buNone/>
            </a:pPr>
            <a:endParaRPr sz="3200" b="0" i="0" u="none">
              <a:solidFill>
                <a:schemeClr val="dk1"/>
              </a:solidFill>
              <a:latin typeface="Arial"/>
              <a:ea typeface="Arial"/>
              <a:cs typeface="Arial"/>
              <a:sym typeface="Arial"/>
            </a:endParaRP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455612" y="273050"/>
            <a:ext cx="8226425" cy="1143000"/>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dk2"/>
              </a:buClr>
              <a:buSzPct val="25000"/>
              <a:buFont typeface="Arial"/>
              <a:buNone/>
            </a:pPr>
            <a:r>
              <a:rPr lang="en-US" sz="4400" b="0" i="1" u="sng" strike="noStrike" cap="none">
                <a:solidFill>
                  <a:schemeClr val="dk2"/>
                </a:solidFill>
                <a:latin typeface="Arial"/>
                <a:ea typeface="Arial"/>
                <a:cs typeface="Arial"/>
                <a:sym typeface="Arial"/>
              </a:rPr>
              <a:t>Aftershocks</a:t>
            </a:r>
          </a:p>
        </p:txBody>
      </p:sp>
      <p:sp>
        <p:nvSpPr>
          <p:cNvPr id="211" name="Shape 211"/>
          <p:cNvSpPr txBox="1">
            <a:spLocks noGrp="1"/>
          </p:cNvSpPr>
          <p:nvPr>
            <p:ph type="body" idx="1"/>
          </p:nvPr>
        </p:nvSpPr>
        <p:spPr>
          <a:xfrm>
            <a:off x="455612" y="1598612"/>
            <a:ext cx="8226425" cy="4497387"/>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25000"/>
              <a:buFont typeface="Noto Sans Symbols"/>
              <a:buNone/>
            </a:pPr>
            <a:r>
              <a:rPr lang="en-US" sz="3200" b="0" i="0" u="none">
                <a:solidFill>
                  <a:schemeClr val="dk1"/>
                </a:solidFill>
                <a:latin typeface="Arial"/>
                <a:ea typeface="Arial"/>
                <a:cs typeface="Arial"/>
                <a:sym typeface="Arial"/>
              </a:rPr>
              <a:t>	An aftershock is a smaller earthquake</a:t>
            </a:r>
          </a:p>
          <a:p>
            <a:pPr marL="342900" marR="0" lvl="0" indent="-342900" algn="l" rtl="0">
              <a:lnSpc>
                <a:spcPct val="100000"/>
              </a:lnSpc>
              <a:spcBef>
                <a:spcPts val="640"/>
              </a:spcBef>
              <a:spcAft>
                <a:spcPts val="0"/>
              </a:spcAft>
              <a:buClr>
                <a:schemeClr val="dk2"/>
              </a:buClr>
              <a:buSzPct val="25000"/>
              <a:buFont typeface="Noto Sans Symbols"/>
              <a:buNone/>
            </a:pPr>
            <a:r>
              <a:rPr lang="en-US" sz="3200" b="0" i="0" u="none">
                <a:solidFill>
                  <a:schemeClr val="dk1"/>
                </a:solidFill>
                <a:latin typeface="Arial"/>
                <a:ea typeface="Arial"/>
                <a:cs typeface="Arial"/>
                <a:sym typeface="Arial"/>
              </a:rPr>
              <a:t>	that follows a more powerful earthquake in the same area. Sometimes structures weakened by an earthquake collapse during shaking caused by aftershocks.</a:t>
            </a: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455612" y="273050"/>
            <a:ext cx="8226425" cy="1143000"/>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dk2"/>
              </a:buClr>
              <a:buSzPct val="25000"/>
              <a:buFont typeface="Arial"/>
              <a:buNone/>
            </a:pPr>
            <a:r>
              <a:rPr lang="en-US" sz="4400" b="0" i="1" u="sng" strike="noStrike" cap="none">
                <a:solidFill>
                  <a:schemeClr val="dk2"/>
                </a:solidFill>
                <a:latin typeface="Arial"/>
                <a:ea typeface="Arial"/>
                <a:cs typeface="Arial"/>
                <a:sym typeface="Arial"/>
              </a:rPr>
              <a:t>Liquefaction</a:t>
            </a:r>
          </a:p>
        </p:txBody>
      </p:sp>
      <p:sp>
        <p:nvSpPr>
          <p:cNvPr id="217" name="Shape 217"/>
          <p:cNvSpPr txBox="1">
            <a:spLocks noGrp="1"/>
          </p:cNvSpPr>
          <p:nvPr>
            <p:ph type="body" idx="1"/>
          </p:nvPr>
        </p:nvSpPr>
        <p:spPr>
          <a:xfrm>
            <a:off x="455612" y="1598612"/>
            <a:ext cx="8226425" cy="4497387"/>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25000"/>
              <a:buFont typeface="Noto Sans Symbols"/>
              <a:buNone/>
            </a:pPr>
            <a:r>
              <a:rPr lang="en-US" sz="2800" b="0" i="0" u="none">
                <a:solidFill>
                  <a:schemeClr val="dk1"/>
                </a:solidFill>
                <a:latin typeface="Arial"/>
                <a:ea typeface="Arial"/>
                <a:cs typeface="Arial"/>
                <a:sym typeface="Arial"/>
              </a:rPr>
              <a:t>	Earthquakes can cause soil liquefaction, a process in which shaking of the ground causes soil to act like a liquid. For a short time the soil becomes like a thick soup. Liquefaction occurs only in areas where the soil is made up of loose</a:t>
            </a:r>
          </a:p>
          <a:p>
            <a:pPr marL="342900" marR="0" lvl="0" indent="-342900" algn="l" rtl="0">
              <a:lnSpc>
                <a:spcPct val="100000"/>
              </a:lnSpc>
              <a:spcBef>
                <a:spcPts val="560"/>
              </a:spcBef>
              <a:spcAft>
                <a:spcPts val="0"/>
              </a:spcAft>
              <a:buClr>
                <a:schemeClr val="dk2"/>
              </a:buClr>
              <a:buSzPct val="25000"/>
              <a:buFont typeface="Noto Sans Symbols"/>
              <a:buNone/>
            </a:pPr>
            <a:r>
              <a:rPr lang="en-US" sz="2800" b="0" i="0" u="none">
                <a:solidFill>
                  <a:schemeClr val="dk1"/>
                </a:solidFill>
                <a:latin typeface="Arial"/>
                <a:ea typeface="Arial"/>
                <a:cs typeface="Arial"/>
                <a:sym typeface="Arial"/>
              </a:rPr>
              <a:t>	sand and silt and contains a large amount of water. As the shaking temporarily changes the wet soil, structures either sink down into the soil or flow away with it.</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5612" y="273050"/>
            <a:ext cx="8226425" cy="1143000"/>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dk2"/>
              </a:buClr>
              <a:buSzPct val="25000"/>
              <a:buFont typeface="Arial"/>
              <a:buNone/>
            </a:pPr>
            <a:r>
              <a:rPr lang="en-US" sz="4400" b="0" i="1" u="sng" strike="noStrike" cap="none">
                <a:solidFill>
                  <a:schemeClr val="dk2"/>
                </a:solidFill>
                <a:latin typeface="Arial"/>
                <a:ea typeface="Arial"/>
                <a:cs typeface="Arial"/>
                <a:sym typeface="Arial"/>
              </a:rPr>
              <a:t>Rocks Move along Faults</a:t>
            </a:r>
          </a:p>
        </p:txBody>
      </p:sp>
      <p:sp>
        <p:nvSpPr>
          <p:cNvPr id="106" name="Shape 106"/>
          <p:cNvSpPr txBox="1">
            <a:spLocks noGrp="1"/>
          </p:cNvSpPr>
          <p:nvPr>
            <p:ph type="body" idx="1"/>
          </p:nvPr>
        </p:nvSpPr>
        <p:spPr>
          <a:xfrm>
            <a:off x="455612" y="1598612"/>
            <a:ext cx="8226425" cy="4497387"/>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25000"/>
              <a:buFont typeface="Noto Sans Symbols"/>
              <a:buNone/>
            </a:pPr>
            <a:r>
              <a:rPr lang="en-US" sz="3200" b="0" i="0" u="none" strike="noStrike" cap="none">
                <a:solidFill>
                  <a:schemeClr val="dk1"/>
                </a:solidFill>
                <a:latin typeface="Arial"/>
                <a:ea typeface="Arial"/>
                <a:cs typeface="Arial"/>
                <a:sym typeface="Arial"/>
              </a:rPr>
              <a:t>	An </a:t>
            </a:r>
            <a:r>
              <a:rPr lang="en-US" sz="3200" b="1" i="1" u="none" strike="noStrike" cap="none">
                <a:solidFill>
                  <a:schemeClr val="dk1"/>
                </a:solidFill>
                <a:latin typeface="Arial"/>
                <a:ea typeface="Arial"/>
                <a:cs typeface="Arial"/>
                <a:sym typeface="Arial"/>
              </a:rPr>
              <a:t>earthquake</a:t>
            </a:r>
            <a:r>
              <a:rPr lang="en-US" sz="3200" b="0" i="0" u="none" strike="noStrike" cap="none">
                <a:solidFill>
                  <a:schemeClr val="dk1"/>
                </a:solidFill>
                <a:latin typeface="Arial"/>
                <a:ea typeface="Arial"/>
                <a:cs typeface="Arial"/>
                <a:sym typeface="Arial"/>
              </a:rPr>
              <a:t> is a shaking of the ground caused by the sudden movement of large blocks of rock along a fault. Earthquakes occur along faults.</a:t>
            </a:r>
          </a:p>
          <a:p>
            <a:pPr marL="342900" marR="0" lvl="0" indent="-342900" algn="l" rtl="0">
              <a:lnSpc>
                <a:spcPct val="100000"/>
              </a:lnSpc>
              <a:spcBef>
                <a:spcPts val="640"/>
              </a:spcBef>
              <a:spcAft>
                <a:spcPts val="0"/>
              </a:spcAft>
              <a:buClr>
                <a:schemeClr val="dk2"/>
              </a:buClr>
              <a:buSzPct val="25000"/>
              <a:buFont typeface="Noto Sans Symbols"/>
              <a:buNone/>
            </a:pPr>
            <a:r>
              <a:rPr lang="en-US" sz="3200" b="0" i="0" u="none" strike="noStrike" cap="none">
                <a:solidFill>
                  <a:schemeClr val="dk1"/>
                </a:solidFill>
                <a:latin typeface="Arial"/>
                <a:ea typeface="Arial"/>
                <a:cs typeface="Arial"/>
                <a:sym typeface="Arial"/>
              </a:rPr>
              <a:t>	 A </a:t>
            </a:r>
            <a:r>
              <a:rPr lang="en-US" sz="3200" b="1" i="1" u="none" strike="noStrike" cap="none">
                <a:solidFill>
                  <a:schemeClr val="dk1"/>
                </a:solidFill>
                <a:latin typeface="Arial"/>
                <a:ea typeface="Arial"/>
                <a:cs typeface="Arial"/>
                <a:sym typeface="Arial"/>
              </a:rPr>
              <a:t>fault</a:t>
            </a:r>
            <a:r>
              <a:rPr lang="en-US" sz="3200" b="0" i="0" u="none" strike="noStrike" cap="none">
                <a:solidFill>
                  <a:schemeClr val="dk1"/>
                </a:solidFill>
                <a:latin typeface="Arial"/>
                <a:ea typeface="Arial"/>
                <a:cs typeface="Arial"/>
                <a:sym typeface="Arial"/>
              </a:rPr>
              <a:t> is a fracture, or break, in Earth’s lithosphere, along which blocks of rock move past each other.</a:t>
            </a: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5612" y="273050"/>
            <a:ext cx="8226425" cy="1143000"/>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dk2"/>
              </a:buClr>
              <a:buSzPct val="25000"/>
              <a:buFont typeface="Arial"/>
              <a:buNone/>
            </a:pPr>
            <a:r>
              <a:rPr lang="en-US" sz="4400" b="0" i="1" u="sng" strike="noStrike" cap="none">
                <a:solidFill>
                  <a:schemeClr val="dk2"/>
                </a:solidFill>
                <a:latin typeface="Arial"/>
                <a:ea typeface="Arial"/>
                <a:cs typeface="Arial"/>
                <a:sym typeface="Arial"/>
              </a:rPr>
              <a:t>Tsunamis</a:t>
            </a:r>
          </a:p>
        </p:txBody>
      </p:sp>
      <p:sp>
        <p:nvSpPr>
          <p:cNvPr id="223" name="Shape 223"/>
          <p:cNvSpPr txBox="1">
            <a:spLocks noGrp="1"/>
          </p:cNvSpPr>
          <p:nvPr>
            <p:ph type="body" idx="1"/>
          </p:nvPr>
        </p:nvSpPr>
        <p:spPr>
          <a:xfrm>
            <a:off x="0" y="1600200"/>
            <a:ext cx="86868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25000"/>
              <a:buFont typeface="Noto Sans Symbols"/>
              <a:buNone/>
            </a:pPr>
            <a:r>
              <a:rPr lang="en-US" sz="3200" b="0" i="0" u="none">
                <a:solidFill>
                  <a:schemeClr val="dk1"/>
                </a:solidFill>
                <a:latin typeface="Arial"/>
                <a:ea typeface="Arial"/>
                <a:cs typeface="Arial"/>
                <a:sym typeface="Arial"/>
              </a:rPr>
              <a:t>	A special type of wave, can make water rise more than the height of a 20-story building. This wave, known as a tsunami, is a water wave triggered by an earthquake, volcanic eruption, or landslide. Tsunamis are sometimes called tidal waves.</a:t>
            </a:r>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55612" y="273050"/>
            <a:ext cx="8226425" cy="1143000"/>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SzPct val="25000"/>
              <a:buNone/>
            </a:pPr>
            <a:endParaRPr sz="4400" b="0" i="0" u="none" strike="noStrike" cap="none">
              <a:solidFill>
                <a:schemeClr val="dk2"/>
              </a:solidFill>
              <a:latin typeface="Arial"/>
              <a:ea typeface="Arial"/>
              <a:cs typeface="Arial"/>
              <a:sym typeface="Arial"/>
            </a:endParaRPr>
          </a:p>
        </p:txBody>
      </p:sp>
      <p:sp>
        <p:nvSpPr>
          <p:cNvPr id="229" name="Shape 229"/>
          <p:cNvSpPr txBox="1">
            <a:spLocks noGrp="1"/>
          </p:cNvSpPr>
          <p:nvPr>
            <p:ph type="body" idx="1"/>
          </p:nvPr>
        </p:nvSpPr>
        <p:spPr>
          <a:xfrm>
            <a:off x="455612" y="2057400"/>
            <a:ext cx="8226425"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25000"/>
              <a:buFont typeface="Noto Sans Symbols"/>
              <a:buNone/>
            </a:pPr>
            <a:r>
              <a:rPr lang="en-US" sz="3200" b="0" i="0" u="none">
                <a:solidFill>
                  <a:schemeClr val="dk1"/>
                </a:solidFill>
                <a:latin typeface="Arial"/>
                <a:ea typeface="Arial"/>
                <a:cs typeface="Arial"/>
                <a:sym typeface="Arial"/>
              </a:rPr>
              <a:t>		</a:t>
            </a:r>
            <a:r>
              <a:rPr lang="en-US" sz="9600" b="1" i="0" u="none">
                <a:solidFill>
                  <a:schemeClr val="dk1"/>
                </a:solidFill>
                <a:latin typeface="Arial"/>
                <a:ea typeface="Arial"/>
                <a:cs typeface="Arial"/>
                <a:sym typeface="Arial"/>
              </a:rPr>
              <a:t>The End</a:t>
            </a:r>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233"/>
        <p:cNvGrpSpPr/>
        <p:nvPr/>
      </p:nvGrpSpPr>
      <p:grpSpPr>
        <a:xfrm>
          <a:off x="0" y="0"/>
          <a:ext cx="0" cy="0"/>
          <a:chOff x="0" y="0"/>
          <a:chExt cx="0" cy="0"/>
        </a:xfrm>
      </p:grpSpPr>
      <p:pic>
        <p:nvPicPr>
          <p:cNvPr id="234" name="Shape 234" descr="Ring-of-Fire_375_neu"/>
          <p:cNvPicPr preferRelativeResize="0">
            <a:picLocks noGrp="1"/>
          </p:cNvPicPr>
          <p:nvPr>
            <p:ph type="body" idx="4294967295"/>
          </p:nvPr>
        </p:nvPicPr>
        <p:blipFill rotWithShape="1">
          <a:blip r:embed="rId3">
            <a:alphaModFix/>
          </a:blip>
          <a:srcRect/>
          <a:stretch/>
        </p:blipFill>
        <p:spPr>
          <a:xfrm>
            <a:off x="0" y="0"/>
            <a:ext cx="9144000" cy="6858000"/>
          </a:xfrm>
          <a:prstGeom prst="rect">
            <a:avLst/>
          </a:prstGeom>
          <a:noFill/>
          <a:ln>
            <a:noFill/>
          </a:ln>
        </p:spPr>
      </p:pic>
      <p:sp>
        <p:nvSpPr>
          <p:cNvPr id="235" name="Shape 235"/>
          <p:cNvSpPr txBox="1">
            <a:spLocks noGrp="1"/>
          </p:cNvSpPr>
          <p:nvPr>
            <p:ph type="title" idx="4294967295"/>
          </p:nvPr>
        </p:nvSpPr>
        <p:spPr>
          <a:xfrm>
            <a:off x="381000" y="5334000"/>
            <a:ext cx="4724400" cy="808037"/>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Arial"/>
              <a:buNone/>
            </a:pPr>
            <a:r>
              <a:rPr lang="en-US" sz="4400" b="0" i="0" u="none" strike="noStrike" cap="none">
                <a:solidFill>
                  <a:schemeClr val="lt1"/>
                </a:solidFill>
                <a:latin typeface="Arial"/>
                <a:ea typeface="Arial"/>
                <a:cs typeface="Arial"/>
                <a:sym typeface="Arial"/>
              </a:rPr>
              <a:t>Ring of Fire</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110"/>
        <p:cNvGrpSpPr/>
        <p:nvPr/>
      </p:nvGrpSpPr>
      <p:grpSpPr>
        <a:xfrm>
          <a:off x="0" y="0"/>
          <a:ext cx="0" cy="0"/>
          <a:chOff x="0" y="0"/>
          <a:chExt cx="0" cy="0"/>
        </a:xfrm>
      </p:grpSpPr>
      <p:sp>
        <p:nvSpPr>
          <p:cNvPr id="111" name="Shape 111"/>
          <p:cNvSpPr txBox="1">
            <a:spLocks noGrp="1"/>
          </p:cNvSpPr>
          <p:nvPr>
            <p:ph type="title" idx="4294967295"/>
          </p:nvPr>
        </p:nvSpPr>
        <p:spPr>
          <a:xfrm>
            <a:off x="455612" y="273050"/>
            <a:ext cx="8226425"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1" u="sng" strike="noStrike" cap="none">
                <a:solidFill>
                  <a:schemeClr val="dk2"/>
                </a:solidFill>
                <a:latin typeface="Arial"/>
                <a:ea typeface="Arial"/>
                <a:cs typeface="Arial"/>
                <a:sym typeface="Arial"/>
              </a:rPr>
              <a:t>Earthquakes</a:t>
            </a:r>
          </a:p>
        </p:txBody>
      </p:sp>
      <p:sp>
        <p:nvSpPr>
          <p:cNvPr id="112" name="Shape 112"/>
          <p:cNvSpPr txBox="1">
            <a:spLocks noGrp="1"/>
          </p:cNvSpPr>
          <p:nvPr>
            <p:ph type="body" idx="4294967295"/>
          </p:nvPr>
        </p:nvSpPr>
        <p:spPr>
          <a:xfrm>
            <a:off x="1143000" y="1371600"/>
            <a:ext cx="6934199"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115000"/>
              <a:buFont typeface="Noto Sans Symbols"/>
              <a:buChar char="▪"/>
            </a:pPr>
            <a:r>
              <a:rPr lang="en-US" sz="2400" b="0" i="0" u="none" strike="noStrike" cap="none">
                <a:solidFill>
                  <a:schemeClr val="dk1"/>
                </a:solidFill>
                <a:latin typeface="Arial"/>
                <a:ea typeface="Arial"/>
                <a:cs typeface="Arial"/>
                <a:sym typeface="Arial"/>
              </a:rPr>
              <a:t>A sudden release of stress in the lithosphere causes an earthquake.</a:t>
            </a:r>
          </a:p>
          <a:p>
            <a:pPr marL="342900" marR="0" lvl="0" indent="-342900" algn="l" rtl="0">
              <a:lnSpc>
                <a:spcPct val="100000"/>
              </a:lnSpc>
              <a:spcBef>
                <a:spcPts val="480"/>
              </a:spcBef>
              <a:spcAft>
                <a:spcPts val="0"/>
              </a:spcAft>
              <a:buClr>
                <a:schemeClr val="dk2"/>
              </a:buClr>
              <a:buSzPct val="115000"/>
              <a:buFont typeface="Noto Sans Symbols"/>
              <a:buChar char="▪"/>
            </a:pPr>
            <a:r>
              <a:rPr lang="en-US" sz="2400" b="0" i="0" u="none" strike="noStrike" cap="none">
                <a:solidFill>
                  <a:schemeClr val="dk1"/>
                </a:solidFill>
                <a:latin typeface="Arial"/>
                <a:ea typeface="Arial"/>
                <a:cs typeface="Arial"/>
                <a:sym typeface="Arial"/>
              </a:rPr>
              <a:t>Shaking and trembling of the earth’s crust.</a:t>
            </a:r>
          </a:p>
          <a:p>
            <a:pPr marL="342900" marR="0" lvl="0" indent="-342900" algn="l" rtl="0">
              <a:lnSpc>
                <a:spcPct val="100000"/>
              </a:lnSpc>
              <a:spcBef>
                <a:spcPts val="480"/>
              </a:spcBef>
              <a:spcAft>
                <a:spcPts val="0"/>
              </a:spcAft>
              <a:buClr>
                <a:schemeClr val="dk2"/>
              </a:buClr>
              <a:buSzPct val="115000"/>
              <a:buFont typeface="Noto Sans Symbols"/>
              <a:buChar char="▪"/>
            </a:pPr>
            <a:r>
              <a:rPr lang="en-US" sz="2400" b="0" i="0" u="none" strike="noStrike" cap="none">
                <a:solidFill>
                  <a:schemeClr val="dk1"/>
                </a:solidFill>
                <a:latin typeface="Arial"/>
                <a:ea typeface="Arial"/>
                <a:cs typeface="Arial"/>
                <a:sym typeface="Arial"/>
              </a:rPr>
              <a:t>The waves travel in all directions</a:t>
            </a:r>
          </a:p>
          <a:p>
            <a:pPr marL="342900" marR="0" lvl="0" indent="-342900" algn="l" rtl="0">
              <a:lnSpc>
                <a:spcPct val="100000"/>
              </a:lnSpc>
              <a:spcBef>
                <a:spcPts val="480"/>
              </a:spcBef>
              <a:spcAft>
                <a:spcPts val="0"/>
              </a:spcAft>
              <a:buClr>
                <a:schemeClr val="dk2"/>
              </a:buClr>
              <a:buSzPct val="115000"/>
              <a:buFont typeface="Noto Sans Symbols"/>
              <a:buChar char="▪"/>
            </a:pPr>
            <a:r>
              <a:rPr lang="en-US" sz="2400" b="0" i="0" u="none" strike="noStrike" cap="none">
                <a:solidFill>
                  <a:schemeClr val="dk1"/>
                </a:solidFill>
                <a:latin typeface="Arial"/>
                <a:ea typeface="Arial"/>
                <a:cs typeface="Arial"/>
                <a:sym typeface="Arial"/>
              </a:rPr>
              <a:t>More than 1,000,000 occur a year or one every 30 seconds</a:t>
            </a:r>
          </a:p>
          <a:p>
            <a:pPr marL="342900" marR="0" lvl="0" indent="-342900" algn="l" rtl="0">
              <a:lnSpc>
                <a:spcPct val="100000"/>
              </a:lnSpc>
              <a:spcBef>
                <a:spcPts val="480"/>
              </a:spcBef>
              <a:spcAft>
                <a:spcPts val="0"/>
              </a:spcAft>
              <a:buClr>
                <a:schemeClr val="dk2"/>
              </a:buClr>
              <a:buSzPct val="115000"/>
              <a:buFont typeface="Noto Sans Symbols"/>
              <a:buChar char="▪"/>
            </a:pPr>
            <a:r>
              <a:rPr lang="en-US" sz="2400" b="0" i="0" u="none" strike="noStrike" cap="none">
                <a:solidFill>
                  <a:schemeClr val="dk1"/>
                </a:solidFill>
                <a:latin typeface="Arial"/>
                <a:ea typeface="Arial"/>
                <a:cs typeface="Arial"/>
                <a:sym typeface="Arial"/>
              </a:rPr>
              <a:t>Earthquakes continue until all the energy is used up</a:t>
            </a:r>
          </a:p>
          <a:p>
            <a:pPr marL="342900" marR="0" lvl="0" indent="-342900" algn="l" rtl="0">
              <a:lnSpc>
                <a:spcPct val="100000"/>
              </a:lnSpc>
              <a:spcBef>
                <a:spcPts val="480"/>
              </a:spcBef>
              <a:spcAft>
                <a:spcPts val="0"/>
              </a:spcAft>
              <a:buClr>
                <a:schemeClr val="dk2"/>
              </a:buClr>
              <a:buSzPct val="115000"/>
              <a:buFont typeface="Noto Sans Symbols"/>
              <a:buChar char="▪"/>
            </a:pPr>
            <a:r>
              <a:rPr lang="en-US" sz="2400" b="0" i="0" u="none" strike="noStrike" cap="none">
                <a:solidFill>
                  <a:schemeClr val="dk1"/>
                </a:solidFill>
                <a:latin typeface="Arial"/>
                <a:ea typeface="Arial"/>
                <a:cs typeface="Arial"/>
                <a:sym typeface="Arial"/>
              </a:rPr>
              <a:t>TSUNAMIS- Earthquakes on the ocean floor: causing waves to become greater than 20 meters high</a:t>
            </a:r>
          </a:p>
          <a:p>
            <a:pPr marL="342900" marR="0" lvl="0" indent="-342900" algn="l" rtl="0">
              <a:lnSpc>
                <a:spcPct val="100000"/>
              </a:lnSpc>
              <a:spcBef>
                <a:spcPts val="480"/>
              </a:spcBef>
              <a:spcAft>
                <a:spcPts val="0"/>
              </a:spcAft>
              <a:buClr>
                <a:schemeClr val="dk2"/>
              </a:buClr>
              <a:buSzPct val="115000"/>
              <a:buFont typeface="Noto Sans Symbols"/>
              <a:buNone/>
            </a:pPr>
            <a:endParaRPr sz="2400" b="0" i="0" u="none">
              <a:solidFill>
                <a:schemeClr val="dk1"/>
              </a:solidFill>
              <a:latin typeface="Arial"/>
              <a:ea typeface="Arial"/>
              <a:cs typeface="Arial"/>
              <a:sym typeface="Arial"/>
            </a:endParaRPr>
          </a:p>
        </p:txBody>
      </p:sp>
      <p:pic>
        <p:nvPicPr>
          <p:cNvPr id="113" name="Shape 113"/>
          <p:cNvPicPr preferRelativeResize="0">
            <a:picLocks noGrp="1"/>
          </p:cNvPicPr>
          <p:nvPr>
            <p:ph type="body" idx="4294967295"/>
          </p:nvPr>
        </p:nvPicPr>
        <p:blipFill rotWithShape="1">
          <a:blip r:embed="rId3">
            <a:alphaModFix/>
          </a:blip>
          <a:srcRect/>
          <a:stretch/>
        </p:blipFill>
        <p:spPr>
          <a:xfrm>
            <a:off x="0" y="5913437"/>
            <a:ext cx="141287" cy="225425"/>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5612" y="273050"/>
            <a:ext cx="8226425" cy="1143000"/>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dk2"/>
              </a:buClr>
              <a:buSzPct val="25000"/>
              <a:buFont typeface="Arial"/>
              <a:buNone/>
            </a:pPr>
            <a:r>
              <a:rPr lang="en-US" sz="4400" b="0" i="1" u="sng" strike="noStrike" cap="none">
                <a:solidFill>
                  <a:schemeClr val="dk2"/>
                </a:solidFill>
                <a:latin typeface="Arial"/>
                <a:ea typeface="Arial"/>
                <a:cs typeface="Arial"/>
                <a:sym typeface="Arial"/>
              </a:rPr>
              <a:t>Occurrence of Earthquakes</a:t>
            </a:r>
          </a:p>
        </p:txBody>
      </p:sp>
      <p:sp>
        <p:nvSpPr>
          <p:cNvPr id="119" name="Shape 119"/>
          <p:cNvSpPr txBox="1">
            <a:spLocks noGrp="1"/>
          </p:cNvSpPr>
          <p:nvPr>
            <p:ph type="body" idx="1"/>
          </p:nvPr>
        </p:nvSpPr>
        <p:spPr>
          <a:xfrm>
            <a:off x="455612" y="1598612"/>
            <a:ext cx="8226425" cy="4497387"/>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115000"/>
              <a:buFont typeface="Noto Sans Symbols"/>
              <a:buChar char="▪"/>
            </a:pPr>
            <a:r>
              <a:rPr lang="en-US" sz="3200" b="0" i="0" u="none">
                <a:solidFill>
                  <a:schemeClr val="dk1"/>
                </a:solidFill>
                <a:latin typeface="Arial"/>
                <a:ea typeface="Arial"/>
                <a:cs typeface="Arial"/>
                <a:sym typeface="Arial"/>
              </a:rPr>
              <a:t>About 80 percent of all earthquakes occur in a belt around the edges of the Pacific Ocean. </a:t>
            </a:r>
          </a:p>
          <a:p>
            <a:pPr marL="342900" marR="0" lvl="0" indent="-342900" algn="l" rtl="0">
              <a:lnSpc>
                <a:spcPct val="100000"/>
              </a:lnSpc>
              <a:spcBef>
                <a:spcPts val="640"/>
              </a:spcBef>
              <a:spcAft>
                <a:spcPts val="0"/>
              </a:spcAft>
              <a:buClr>
                <a:schemeClr val="dk2"/>
              </a:buClr>
              <a:buSzPct val="115000"/>
              <a:buFont typeface="Noto Sans Symbols"/>
              <a:buChar char="▪"/>
            </a:pPr>
            <a:r>
              <a:rPr lang="en-US" sz="3200" b="0" i="0" u="none">
                <a:solidFill>
                  <a:schemeClr val="dk1"/>
                </a:solidFill>
                <a:latin typeface="Arial"/>
                <a:ea typeface="Arial"/>
                <a:cs typeface="Arial"/>
                <a:sym typeface="Arial"/>
              </a:rPr>
              <a:t>In the United States, the best-known fault</a:t>
            </a:r>
          </a:p>
          <a:p>
            <a:pPr marL="342900" marR="0" lvl="0" indent="-342900" algn="l" rtl="0">
              <a:lnSpc>
                <a:spcPct val="100000"/>
              </a:lnSpc>
              <a:spcBef>
                <a:spcPts val="640"/>
              </a:spcBef>
              <a:spcAft>
                <a:spcPts val="0"/>
              </a:spcAft>
              <a:buClr>
                <a:schemeClr val="dk2"/>
              </a:buClr>
              <a:buSzPct val="25000"/>
              <a:buFont typeface="Noto Sans Symbols"/>
              <a:buNone/>
            </a:pPr>
            <a:r>
              <a:rPr lang="en-US" sz="3200" b="0" i="0" u="none">
                <a:solidFill>
                  <a:schemeClr val="dk1"/>
                </a:solidFill>
                <a:latin typeface="Arial"/>
                <a:ea typeface="Arial"/>
                <a:cs typeface="Arial"/>
                <a:sym typeface="Arial"/>
              </a:rPr>
              <a:t>	in this belt is the San Andreas Fault in California.</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5612" y="273050"/>
            <a:ext cx="8226425" cy="1143000"/>
          </a:xfrm>
          <a:prstGeom prst="rect">
            <a:avLst/>
          </a:prstGeom>
          <a:noFill/>
          <a:ln>
            <a:noFill/>
          </a:ln>
        </p:spPr>
        <p:txBody>
          <a:bodyPr lIns="91425" tIns="45700" rIns="91425" bIns="45700" anchor="ctr" anchorCtr="1">
            <a:noAutofit/>
          </a:bodyPr>
          <a:lstStyle/>
          <a:p>
            <a:pPr marL="0" marR="0" lvl="0" indent="0" algn="l" rtl="0">
              <a:lnSpc>
                <a:spcPct val="100000"/>
              </a:lnSpc>
              <a:spcBef>
                <a:spcPts val="0"/>
              </a:spcBef>
              <a:spcAft>
                <a:spcPts val="0"/>
              </a:spcAft>
              <a:buClr>
                <a:schemeClr val="dk2"/>
              </a:buClr>
              <a:buSzPct val="25000"/>
              <a:buFont typeface="Arial"/>
              <a:buNone/>
            </a:pPr>
            <a:r>
              <a:rPr lang="en-US" sz="2800" b="0" i="0" u="none" strike="noStrike" cap="none">
                <a:solidFill>
                  <a:schemeClr val="dk2"/>
                </a:solidFill>
                <a:latin typeface="Arial"/>
                <a:ea typeface="Arial"/>
                <a:cs typeface="Arial"/>
                <a:sym typeface="Arial"/>
              </a:rPr>
              <a:t>San Andreas </a:t>
            </a:r>
            <a:r>
              <a:rPr lang="en-US" sz="2400" b="0" i="0" u="none" strike="noStrike" cap="none">
                <a:solidFill>
                  <a:schemeClr val="dk2"/>
                </a:solidFill>
                <a:latin typeface="Arial"/>
                <a:ea typeface="Arial"/>
                <a:cs typeface="Arial"/>
                <a:sym typeface="Arial"/>
              </a:rPr>
              <a:t>Fault – This is a Transform Boundary that runs from the Gulf of California through the San Francisco area.	</a:t>
            </a:r>
          </a:p>
        </p:txBody>
      </p:sp>
      <p:pic>
        <p:nvPicPr>
          <p:cNvPr id="125" name="Shape 125"/>
          <p:cNvPicPr preferRelativeResize="0">
            <a:picLocks noGrp="1"/>
          </p:cNvPicPr>
          <p:nvPr>
            <p:ph type="body" idx="1"/>
          </p:nvPr>
        </p:nvPicPr>
        <p:blipFill rotWithShape="1">
          <a:blip r:embed="rId3">
            <a:alphaModFix/>
          </a:blip>
          <a:srcRect/>
          <a:stretch/>
        </p:blipFill>
        <p:spPr>
          <a:xfrm>
            <a:off x="1100137" y="1598612"/>
            <a:ext cx="7097712" cy="4497387"/>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5612" y="273050"/>
            <a:ext cx="8226425" cy="1143000"/>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dk2"/>
              </a:buClr>
              <a:buSzPct val="25000"/>
              <a:buFont typeface="Arial"/>
              <a:buNone/>
            </a:pPr>
            <a:r>
              <a:rPr lang="en-US" sz="4400" b="0" i="1" u="sng" strike="noStrike" cap="none">
                <a:solidFill>
                  <a:schemeClr val="dk2"/>
                </a:solidFill>
                <a:latin typeface="Arial"/>
                <a:ea typeface="Arial"/>
                <a:cs typeface="Arial"/>
                <a:sym typeface="Arial"/>
              </a:rPr>
              <a:t>Kinds of Faults</a:t>
            </a:r>
          </a:p>
        </p:txBody>
      </p:sp>
      <p:sp>
        <p:nvSpPr>
          <p:cNvPr id="131" name="Shape 131"/>
          <p:cNvSpPr txBox="1">
            <a:spLocks noGrp="1"/>
          </p:cNvSpPr>
          <p:nvPr>
            <p:ph type="body" idx="1"/>
          </p:nvPr>
        </p:nvSpPr>
        <p:spPr>
          <a:xfrm>
            <a:off x="455612" y="1598612"/>
            <a:ext cx="8226425" cy="4497387"/>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25000"/>
              <a:buFont typeface="Noto Sans Symbols"/>
              <a:buNone/>
            </a:pPr>
            <a:r>
              <a:rPr lang="en-US" sz="3200" b="0" i="0" u="none">
                <a:solidFill>
                  <a:schemeClr val="dk1"/>
                </a:solidFill>
                <a:latin typeface="Arial"/>
                <a:ea typeface="Arial"/>
                <a:cs typeface="Arial"/>
                <a:sym typeface="Arial"/>
              </a:rPr>
              <a:t>	The three main types of faults are </a:t>
            </a:r>
          </a:p>
          <a:p>
            <a:pPr marL="342900" marR="0" lvl="0" indent="-342900" algn="l" rtl="0">
              <a:lnSpc>
                <a:spcPct val="100000"/>
              </a:lnSpc>
              <a:spcBef>
                <a:spcPts val="640"/>
              </a:spcBef>
              <a:spcAft>
                <a:spcPts val="0"/>
              </a:spcAft>
              <a:buClr>
                <a:schemeClr val="dk2"/>
              </a:buClr>
              <a:buSzPct val="25000"/>
              <a:buFont typeface="Noto Sans Symbols"/>
              <a:buNone/>
            </a:pPr>
            <a:r>
              <a:rPr lang="en-US" sz="3200" b="0" i="0" u="none">
                <a:solidFill>
                  <a:schemeClr val="dk1"/>
                </a:solidFill>
                <a:latin typeface="Arial"/>
                <a:ea typeface="Arial"/>
                <a:cs typeface="Arial"/>
                <a:sym typeface="Arial"/>
              </a:rPr>
              <a:t>	1) Normal faults, </a:t>
            </a:r>
          </a:p>
          <a:p>
            <a:pPr marL="342900" marR="0" lvl="0" indent="-342900" algn="l" rtl="0">
              <a:lnSpc>
                <a:spcPct val="100000"/>
              </a:lnSpc>
              <a:spcBef>
                <a:spcPts val="640"/>
              </a:spcBef>
              <a:spcAft>
                <a:spcPts val="0"/>
              </a:spcAft>
              <a:buClr>
                <a:schemeClr val="dk2"/>
              </a:buClr>
              <a:buSzPct val="25000"/>
              <a:buFont typeface="Noto Sans Symbols"/>
              <a:buNone/>
            </a:pPr>
            <a:r>
              <a:rPr lang="en-US" sz="3200" b="0" i="0" u="none">
                <a:solidFill>
                  <a:schemeClr val="dk1"/>
                </a:solidFill>
                <a:latin typeface="Arial"/>
                <a:ea typeface="Arial"/>
                <a:cs typeface="Arial"/>
                <a:sym typeface="Arial"/>
              </a:rPr>
              <a:t>	2) Reverse faults, and</a:t>
            </a:r>
          </a:p>
          <a:p>
            <a:pPr marL="342900" marR="0" lvl="0" indent="-342900" algn="l" rtl="0">
              <a:lnSpc>
                <a:spcPct val="100000"/>
              </a:lnSpc>
              <a:spcBef>
                <a:spcPts val="640"/>
              </a:spcBef>
              <a:spcAft>
                <a:spcPts val="0"/>
              </a:spcAft>
              <a:buClr>
                <a:schemeClr val="dk2"/>
              </a:buClr>
              <a:buSzPct val="25000"/>
              <a:buFont typeface="Noto Sans Symbols"/>
              <a:buNone/>
            </a:pPr>
            <a:r>
              <a:rPr lang="en-US" sz="3200" b="0" i="0" u="none">
                <a:solidFill>
                  <a:schemeClr val="dk1"/>
                </a:solidFill>
                <a:latin typeface="Arial"/>
                <a:ea typeface="Arial"/>
                <a:cs typeface="Arial"/>
                <a:sym typeface="Arial"/>
              </a:rPr>
              <a:t>	3) Strike-slip faults.</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135"/>
        <p:cNvGrpSpPr/>
        <p:nvPr/>
      </p:nvGrpSpPr>
      <p:grpSpPr>
        <a:xfrm>
          <a:off x="0" y="0"/>
          <a:ext cx="0" cy="0"/>
          <a:chOff x="0" y="0"/>
          <a:chExt cx="0" cy="0"/>
        </a:xfrm>
      </p:grpSpPr>
      <p:sp>
        <p:nvSpPr>
          <p:cNvPr id="136" name="Shape 136"/>
          <p:cNvSpPr txBox="1">
            <a:spLocks noGrp="1"/>
          </p:cNvSpPr>
          <p:nvPr>
            <p:ph type="title" idx="4294967295"/>
          </p:nvPr>
        </p:nvSpPr>
        <p:spPr>
          <a:xfrm>
            <a:off x="455612" y="273050"/>
            <a:ext cx="8226425" cy="11430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1" u="sng">
                <a:solidFill>
                  <a:schemeClr val="dk2"/>
                </a:solidFill>
                <a:latin typeface="Arial"/>
                <a:ea typeface="Arial"/>
                <a:cs typeface="Arial"/>
                <a:sym typeface="Arial"/>
              </a:rPr>
              <a:t>Normal Faults</a:t>
            </a:r>
          </a:p>
        </p:txBody>
      </p:sp>
      <p:sp>
        <p:nvSpPr>
          <p:cNvPr id="137" name="Shape 137"/>
          <p:cNvSpPr txBox="1">
            <a:spLocks noGrp="1"/>
          </p:cNvSpPr>
          <p:nvPr>
            <p:ph type="body" idx="4294967295"/>
          </p:nvPr>
        </p:nvSpPr>
        <p:spPr>
          <a:xfrm>
            <a:off x="455612" y="1598612"/>
            <a:ext cx="4344986" cy="4497387"/>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2"/>
              </a:buClr>
              <a:buSzPct val="25000"/>
              <a:buFont typeface="Noto Sans Symbols"/>
              <a:buNone/>
            </a:pPr>
            <a:r>
              <a:rPr lang="en-US" sz="2400" b="0" i="0" u="none">
                <a:solidFill>
                  <a:schemeClr val="dk1"/>
                </a:solidFill>
                <a:latin typeface="Arial"/>
                <a:ea typeface="Arial"/>
                <a:cs typeface="Arial"/>
                <a:sym typeface="Arial"/>
              </a:rPr>
              <a:t>	</a:t>
            </a:r>
            <a:r>
              <a:rPr lang="en-US" sz="3200" b="0" i="0" u="none">
                <a:solidFill>
                  <a:schemeClr val="dk1"/>
                </a:solidFill>
                <a:latin typeface="Arial"/>
                <a:ea typeface="Arial"/>
                <a:cs typeface="Arial"/>
                <a:sym typeface="Arial"/>
              </a:rPr>
              <a:t>Here the block of rock above the fault plane slides down relative to the other block. Stress that pulls rocks apart causes normal faults. Example - Great Rift Valley of Africa.</a:t>
            </a:r>
          </a:p>
        </p:txBody>
      </p:sp>
      <p:pic>
        <p:nvPicPr>
          <p:cNvPr id="138" name="Shape 138"/>
          <p:cNvPicPr preferRelativeResize="0">
            <a:picLocks noGrp="1"/>
          </p:cNvPicPr>
          <p:nvPr>
            <p:ph type="body" idx="4294967295"/>
          </p:nvPr>
        </p:nvPicPr>
        <p:blipFill rotWithShape="1">
          <a:blip r:embed="rId3">
            <a:alphaModFix/>
          </a:blip>
          <a:srcRect/>
          <a:stretch/>
        </p:blipFill>
        <p:spPr>
          <a:xfrm>
            <a:off x="5106987" y="1676400"/>
            <a:ext cx="3808412" cy="3956050"/>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142"/>
        <p:cNvGrpSpPr/>
        <p:nvPr/>
      </p:nvGrpSpPr>
      <p:grpSpPr>
        <a:xfrm>
          <a:off x="0" y="0"/>
          <a:ext cx="0" cy="0"/>
          <a:chOff x="0" y="0"/>
          <a:chExt cx="0" cy="0"/>
        </a:xfrm>
      </p:grpSpPr>
      <p:sp>
        <p:nvSpPr>
          <p:cNvPr id="143" name="Shape 143"/>
          <p:cNvSpPr txBox="1">
            <a:spLocks noGrp="1"/>
          </p:cNvSpPr>
          <p:nvPr>
            <p:ph type="title" idx="4294967295"/>
          </p:nvPr>
        </p:nvSpPr>
        <p:spPr>
          <a:xfrm>
            <a:off x="455612" y="273050"/>
            <a:ext cx="8226425" cy="71755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000" b="0" i="1" u="sng">
                <a:solidFill>
                  <a:schemeClr val="dk2"/>
                </a:solidFill>
                <a:latin typeface="Arial"/>
                <a:ea typeface="Arial"/>
                <a:cs typeface="Arial"/>
                <a:sym typeface="Arial"/>
              </a:rPr>
              <a:t>Reverse Faults</a:t>
            </a:r>
          </a:p>
        </p:txBody>
      </p:sp>
      <p:sp>
        <p:nvSpPr>
          <p:cNvPr id="144" name="Shape 144"/>
          <p:cNvSpPr txBox="1">
            <a:spLocks noGrp="1"/>
          </p:cNvSpPr>
          <p:nvPr>
            <p:ph type="body" idx="4294967295"/>
          </p:nvPr>
        </p:nvSpPr>
        <p:spPr>
          <a:xfrm>
            <a:off x="228600" y="1066800"/>
            <a:ext cx="4264024" cy="5257799"/>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2"/>
              </a:buClr>
              <a:buSzPct val="25000"/>
              <a:buFont typeface="Noto Sans Symbols"/>
              <a:buNone/>
            </a:pPr>
            <a:r>
              <a:rPr lang="en-US" sz="1800" b="0" i="0" u="none">
                <a:solidFill>
                  <a:schemeClr val="dk1"/>
                </a:solidFill>
                <a:latin typeface="Arial"/>
                <a:ea typeface="Arial"/>
                <a:cs typeface="Arial"/>
                <a:sym typeface="Arial"/>
              </a:rPr>
              <a:t>	</a:t>
            </a:r>
            <a:r>
              <a:rPr lang="en-US" sz="2800" b="0" i="0" u="none">
                <a:solidFill>
                  <a:schemeClr val="dk1"/>
                </a:solidFill>
                <a:latin typeface="Arial"/>
                <a:ea typeface="Arial"/>
                <a:cs typeface="Arial"/>
                <a:sym typeface="Arial"/>
              </a:rPr>
              <a:t>Here the block of rock above the fault plane moves up relative to the other block. Stress that presses rocks together causes reverse faults. These faults can occur near collision-zone boundaries between plates. Example -  Himalayan Mountains have many earthquakes along reverse faults.</a:t>
            </a:r>
          </a:p>
        </p:txBody>
      </p:sp>
      <p:pic>
        <p:nvPicPr>
          <p:cNvPr id="145" name="Shape 145"/>
          <p:cNvPicPr preferRelativeResize="0">
            <a:picLocks noGrp="1"/>
          </p:cNvPicPr>
          <p:nvPr>
            <p:ph type="body" idx="4294967295"/>
          </p:nvPr>
        </p:nvPicPr>
        <p:blipFill rotWithShape="1">
          <a:blip r:embed="rId3">
            <a:alphaModFix/>
          </a:blip>
          <a:srcRect/>
          <a:stretch/>
        </p:blipFill>
        <p:spPr>
          <a:xfrm>
            <a:off x="4800600" y="1752600"/>
            <a:ext cx="4114800" cy="3789361"/>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52527C"/>
            </a:gs>
            <a:gs pos="100000">
              <a:schemeClr val="lt1"/>
            </a:gs>
          </a:gsLst>
          <a:lin ang="5400000" scaled="0"/>
        </a:gradFill>
        <a:effectLst/>
      </p:bgPr>
    </p:bg>
    <p:spTree>
      <p:nvGrpSpPr>
        <p:cNvPr id="1" name="Shape 149"/>
        <p:cNvGrpSpPr/>
        <p:nvPr/>
      </p:nvGrpSpPr>
      <p:grpSpPr>
        <a:xfrm>
          <a:off x="0" y="0"/>
          <a:ext cx="0" cy="0"/>
          <a:chOff x="0" y="0"/>
          <a:chExt cx="0" cy="0"/>
        </a:xfrm>
      </p:grpSpPr>
      <p:sp>
        <p:nvSpPr>
          <p:cNvPr id="150" name="Shape 150"/>
          <p:cNvSpPr txBox="1">
            <a:spLocks noGrp="1"/>
          </p:cNvSpPr>
          <p:nvPr>
            <p:ph type="title" idx="4294967295"/>
          </p:nvPr>
        </p:nvSpPr>
        <p:spPr>
          <a:xfrm>
            <a:off x="455612" y="273050"/>
            <a:ext cx="8226425" cy="71755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000" b="0" i="1" u="sng">
                <a:solidFill>
                  <a:schemeClr val="dk2"/>
                </a:solidFill>
                <a:latin typeface="Arial"/>
                <a:ea typeface="Arial"/>
                <a:cs typeface="Arial"/>
                <a:sym typeface="Arial"/>
              </a:rPr>
              <a:t>Strike-Slip Faults</a:t>
            </a:r>
          </a:p>
        </p:txBody>
      </p:sp>
      <p:sp>
        <p:nvSpPr>
          <p:cNvPr id="151" name="Shape 151"/>
          <p:cNvSpPr txBox="1">
            <a:spLocks noGrp="1"/>
          </p:cNvSpPr>
          <p:nvPr>
            <p:ph type="body" idx="4294967295"/>
          </p:nvPr>
        </p:nvSpPr>
        <p:spPr>
          <a:xfrm>
            <a:off x="228600" y="1066800"/>
            <a:ext cx="4264024" cy="50291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25000"/>
              <a:buFont typeface="Noto Sans Symbols"/>
              <a:buNone/>
            </a:pPr>
            <a:r>
              <a:rPr lang="en-US" sz="2400" b="0" i="0" u="none">
                <a:solidFill>
                  <a:schemeClr val="dk1"/>
                </a:solidFill>
                <a:latin typeface="Arial"/>
                <a:ea typeface="Arial"/>
                <a:cs typeface="Arial"/>
                <a:sym typeface="Arial"/>
              </a:rPr>
              <a:t>	Here blocks of rock move sideways on either side of the fault plane. Stress that pushes blocks of rock horizontally causes earthquakes along strike-slip faults. These faults can occur where plates scrape past each other. The San Andreas Fault is a strike-slip fault.</a:t>
            </a:r>
          </a:p>
        </p:txBody>
      </p:sp>
      <p:pic>
        <p:nvPicPr>
          <p:cNvPr id="152" name="Shape 152"/>
          <p:cNvPicPr preferRelativeResize="0">
            <a:picLocks noGrp="1"/>
          </p:cNvPicPr>
          <p:nvPr>
            <p:ph type="body" idx="4294967295"/>
          </p:nvPr>
        </p:nvPicPr>
        <p:blipFill rotWithShape="1">
          <a:blip r:embed="rId3">
            <a:alphaModFix/>
          </a:blip>
          <a:srcRect/>
          <a:stretch/>
        </p:blipFill>
        <p:spPr>
          <a:xfrm>
            <a:off x="4645025" y="1676400"/>
            <a:ext cx="4037012" cy="3962399"/>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name="Fading Grid">
  <a:themeElements>
    <a:clrScheme name="Fading Grid">
      <a:dk1>
        <a:srgbClr val="EAEAEA"/>
      </a:dk1>
      <a:lt1>
        <a:srgbClr val="666699"/>
      </a:lt1>
      <a:dk2>
        <a:srgbClr val="CCECFF"/>
      </a:dk2>
      <a:lt2>
        <a:srgbClr val="6B6B99"/>
      </a:lt2>
      <a:accent1>
        <a:srgbClr val="00CC66"/>
      </a:accent1>
      <a:accent2>
        <a:srgbClr val="54547A"/>
      </a:accent2>
      <a:accent3>
        <a:srgbClr val="666699"/>
      </a:accent3>
      <a:accent4>
        <a:srgbClr val="00CC66"/>
      </a:accent4>
      <a:accent5>
        <a:srgbClr val="54547A"/>
      </a:accent5>
      <a:accent6>
        <a:srgbClr val="666699"/>
      </a:accent6>
      <a:hlink>
        <a:srgbClr val="65B2FF"/>
      </a:hlink>
      <a:folHlink>
        <a:srgbClr val="99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332</Words>
  <Application>Microsoft Office PowerPoint</Application>
  <PresentationFormat>On-screen Show (4:3)</PresentationFormat>
  <Paragraphs>68</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Noto Sans Symbols</vt:lpstr>
      <vt:lpstr>Fading Grid</vt:lpstr>
      <vt:lpstr>PowerPoint Presentation</vt:lpstr>
      <vt:lpstr>Rocks Move along Faults</vt:lpstr>
      <vt:lpstr>Earthquakes</vt:lpstr>
      <vt:lpstr>Occurrence of Earthquakes</vt:lpstr>
      <vt:lpstr>San Andreas Fault – This is a Transform Boundary that runs from the Gulf of California through the San Francisco area. </vt:lpstr>
      <vt:lpstr>Kinds of Faults</vt:lpstr>
      <vt:lpstr>Normal Faults</vt:lpstr>
      <vt:lpstr>Reverse Faults</vt:lpstr>
      <vt:lpstr>Strike-Slip Faults</vt:lpstr>
      <vt:lpstr>Seismic Waves</vt:lpstr>
      <vt:lpstr>Focus and Epicenter</vt:lpstr>
      <vt:lpstr>Seismic Waves</vt:lpstr>
      <vt:lpstr>Primary or P Waves</vt:lpstr>
      <vt:lpstr>Secondary or S Waves</vt:lpstr>
      <vt:lpstr>Surface or L Waves</vt:lpstr>
      <vt:lpstr>PowerPoint Presentation</vt:lpstr>
      <vt:lpstr>Damage from Earthquakes</vt:lpstr>
      <vt:lpstr>Aftershocks</vt:lpstr>
      <vt:lpstr>Liquefaction</vt:lpstr>
      <vt:lpstr>Tsunamis</vt:lpstr>
      <vt:lpstr>PowerPoint Presentation</vt:lpstr>
      <vt:lpstr>Ring of Fire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George</dc:creator>
  <cp:lastModifiedBy>Jennifer George</cp:lastModifiedBy>
  <cp:revision>1</cp:revision>
  <dcterms:modified xsi:type="dcterms:W3CDTF">2016-10-13T15:13:20Z</dcterms:modified>
</cp:coreProperties>
</file>