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4072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91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3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48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78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95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79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85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69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34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1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Characteristics of Soil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Quarter One: Lithosphere Unit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are the characteristics of soil?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-Texture</a:t>
            </a:r>
            <a:r>
              <a:rPr lang="en">
                <a:solidFill>
                  <a:srgbClr val="FFFFFF"/>
                </a:solidFill>
              </a:rPr>
              <a:t>-what the soil feels like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-Particle Size</a:t>
            </a:r>
            <a:r>
              <a:rPr lang="en">
                <a:solidFill>
                  <a:srgbClr val="FFFFFF"/>
                </a:solidFill>
              </a:rPr>
              <a:t> (see picture)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-pH</a:t>
            </a:r>
            <a:r>
              <a:rPr lang="en">
                <a:solidFill>
                  <a:srgbClr val="FFFFFF"/>
                </a:solidFill>
              </a:rPr>
              <a:t>-acidity in the soil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-Water retention</a:t>
            </a:r>
            <a:r>
              <a:rPr lang="en">
                <a:solidFill>
                  <a:srgbClr val="FFFFFF"/>
                </a:solidFill>
              </a:rPr>
              <a:t>-how well it holds water</a:t>
            </a:r>
          </a:p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-Viability</a:t>
            </a:r>
            <a:r>
              <a:rPr lang="en">
                <a:solidFill>
                  <a:srgbClr val="FFFFFF"/>
                </a:solidFill>
              </a:rPr>
              <a:t>-nutrients in the soil (nitrogen, phosphorus, etc).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984325"/>
            <a:ext cx="2977300" cy="19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soil horizon?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Horizon is a side profile of the layers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-S</a:t>
            </a:r>
            <a:r>
              <a:rPr lang="en" sz="3200">
                <a:solidFill>
                  <a:srgbClr val="FFFFFF"/>
                </a:solidFill>
              </a:rPr>
              <a:t>oil is usually divided into 3 main layers, but will also include the layers above and below for a total of 5 layers.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29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are the soil horizons??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449" y="1016000"/>
            <a:ext cx="3247874" cy="41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O Horizon (litter)?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Not really a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It’s on top of the first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Contains grass, plants, and animals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A Horizon (topsoil)?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2400" y="81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First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Darkest layer of soil 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Contains humus, plant roots, small animals, water, and nutrients for plant growth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-</a:t>
            </a:r>
            <a:r>
              <a:rPr lang="en">
                <a:solidFill>
                  <a:srgbClr val="FFFFFF"/>
                </a:solidFill>
              </a:rPr>
              <a:t>The darker the soil, the more nutrients it contains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75" y="1047750"/>
            <a:ext cx="2486424" cy="16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B Horizon (subsoil)?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28600" y="1215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-Second</a:t>
            </a:r>
            <a:r>
              <a:rPr lang="en" sz="3200">
                <a:solidFill>
                  <a:srgbClr val="FFFFFF"/>
                </a:solidFill>
              </a:rPr>
              <a:t>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Lighter in color (reddish brown)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Fewer nutrients and water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Limited plant growth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325" y="1063375"/>
            <a:ext cx="2759825" cy="26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C Horizon (parent material)?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-Third</a:t>
            </a:r>
            <a:r>
              <a:rPr lang="en" sz="3200">
                <a:solidFill>
                  <a:srgbClr val="FFFFFF"/>
                </a:solidFill>
              </a:rPr>
              <a:t>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Lightest in color (gray)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No nutrients, animals, or plant growth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Contains weathered rock and sediment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525" y="594975"/>
            <a:ext cx="3214374" cy="254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the R Horizon (bedrock)?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Below the last layer of soil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Solid Rock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Has not been weathered or broken down yet</a:t>
            </a:r>
          </a:p>
          <a:p>
            <a:pPr lvl="0" rtl="0"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37931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-</a:t>
            </a:r>
            <a:r>
              <a:rPr lang="en" sz="3200">
                <a:solidFill>
                  <a:srgbClr val="FFFFFF"/>
                </a:solidFill>
              </a:rPr>
              <a:t>No soil in this layer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is soil formed?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-From the weathering (breaking down) of rocks.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-Warm and wet climates, soil forms fastest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-Cold and dry climates, soil forms the slowest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17961" b="18413"/>
          <a:stretch/>
        </p:blipFill>
        <p:spPr>
          <a:xfrm>
            <a:off x="1988512" y="2677975"/>
            <a:ext cx="5166976" cy="24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</vt:lpstr>
      <vt:lpstr>Characteristics of Soil</vt:lpstr>
      <vt:lpstr>What is a soil horizon?</vt:lpstr>
      <vt:lpstr>What are the soil horizons??</vt:lpstr>
      <vt:lpstr>What is the O Horizon (litter)?</vt:lpstr>
      <vt:lpstr>What is the A Horizon (topsoil)?</vt:lpstr>
      <vt:lpstr>What is the B Horizon (subsoil)?</vt:lpstr>
      <vt:lpstr>What is the C Horizon (parent material)?</vt:lpstr>
      <vt:lpstr>What is the R Horizon (bedrock)?</vt:lpstr>
      <vt:lpstr>How is soil formed?</vt:lpstr>
      <vt:lpstr>What are the characteristics of soil?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Soil</dc:title>
  <dc:creator>Jennifer George</dc:creator>
  <cp:lastModifiedBy>Jennifer George</cp:lastModifiedBy>
  <cp:revision>1</cp:revision>
  <dcterms:modified xsi:type="dcterms:W3CDTF">2015-09-28T00:10:55Z</dcterms:modified>
</cp:coreProperties>
</file>